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3"/>
    <p:sldId id="300" r:id="rId4"/>
    <p:sldId id="263" r:id="rId5"/>
    <p:sldId id="258" r:id="rId6"/>
    <p:sldId id="267" r:id="rId7"/>
    <p:sldId id="271" r:id="rId8"/>
    <p:sldId id="270" r:id="rId9"/>
    <p:sldId id="274" r:id="rId10"/>
    <p:sldId id="272" r:id="rId11"/>
    <p:sldId id="286" r:id="rId12"/>
    <p:sldId id="284" r:id="rId13"/>
    <p:sldId id="290" r:id="rId14"/>
    <p:sldId id="291" r:id="rId15"/>
    <p:sldId id="319" r:id="rId16"/>
    <p:sldId id="320" r:id="rId17"/>
    <p:sldId id="321" r:id="rId18"/>
    <p:sldId id="292" r:id="rId19"/>
    <p:sldId id="322" r:id="rId20"/>
    <p:sldId id="295" r:id="rId21"/>
    <p:sldId id="297" r:id="rId22"/>
  </p:sldIdLst>
  <p:sldSz cx="12192000" cy="6858000"/>
  <p:notesSz cx="6858000" cy="9144000"/>
  <p:embeddedFontLst>
    <p:embeddedFont>
      <p:font typeface="方正姚体" panose="02010601030101010101" pitchFamily="2" charset="-122"/>
      <p:regular r:id="rId27"/>
    </p:embeddedFont>
    <p:embeddedFont>
      <p:font typeface="钟齐李洤标准草书符号" panose="02010600030101010101" pitchFamily="2" charset="-122"/>
      <p:regular r:id="rId28"/>
    </p:embeddedFont>
    <p:embeddedFont>
      <p:font typeface="方正兰亭超细黑简体" panose="02000000000000000000" pitchFamily="2" charset="-122"/>
      <p:regular r:id="rId29"/>
    </p:embeddedFont>
    <p:embeddedFont>
      <p:font typeface="微软雅黑" panose="020B0503020204020204" charset="-122"/>
      <p:regular r:id="rId30"/>
    </p:embeddedFont>
    <p:embeddedFont>
      <p:font typeface="华文仿宋" panose="02010600040101010101" pitchFamily="2" charset="-122"/>
      <p:regular r:id="rId31"/>
    </p:embeddedFont>
    <p:embeddedFont>
      <p:font typeface="方正魏碑简体" panose="03000509000000000000" pitchFamily="65" charset="-122"/>
      <p:regular r:id="rId32"/>
    </p:embeddedFont>
    <p:embeddedFont>
      <p:font typeface="Calibri" panose="020F0502020204030204" charset="0"/>
      <p:regular r:id="rId33"/>
      <p:bold r:id="rId34"/>
      <p:italic r:id="rId35"/>
      <p:boldItalic r:id="rId36"/>
    </p:embeddedFont>
    <p:embeddedFont>
      <p:font typeface="Calibri Light" panose="020F0302020204030204" charset="0"/>
      <p:regular r:id="rId37"/>
      <p:italic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昀东" initials="李昀东"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B5A"/>
    <a:srgbClr val="5A76AE"/>
    <a:srgbClr val="FEFEFE"/>
    <a:srgbClr val="404040"/>
    <a:srgbClr val="444444"/>
    <a:srgbClr val="E4E4E4"/>
    <a:srgbClr val="FFFFFF"/>
    <a:srgbClr val="354C75"/>
    <a:srgbClr val="C7A167"/>
    <a:srgbClr val="D7BD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p:scale>
          <a:sx n="75" d="100"/>
          <a:sy n="75" d="100"/>
        </p:scale>
        <p:origin x="-1950" y="-942"/>
      </p:cViewPr>
      <p:guideLst>
        <p:guide orient="horz" pos="2078"/>
        <p:guide orient="horz" pos="3223"/>
        <p:guide orient="horz" pos="2682"/>
        <p:guide pos="543"/>
        <p:guide pos="7259"/>
        <p:guide pos="393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font" Target="fonts/font12.fntdata"/><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CE172AF-10DE-4298-9994-83EB189CC9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E9596-A758-40A1-A24B-B878824009A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E172AF-10DE-4298-9994-83EB189CC9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E9596-A758-40A1-A24B-B878824009A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E172AF-10DE-4298-9994-83EB189CC9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E9596-A758-40A1-A24B-B878824009A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E172AF-10DE-4298-9994-83EB189CC9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E9596-A758-40A1-A24B-B878824009A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CE172AF-10DE-4298-9994-83EB189CC9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E9596-A758-40A1-A24B-B878824009A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CE172AF-10DE-4298-9994-83EB189CC9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E9596-A758-40A1-A24B-B878824009A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CE172AF-10DE-4298-9994-83EB189CC97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CE9596-A758-40A1-A24B-B878824009A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CE172AF-10DE-4298-9994-83EB189CC9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CE9596-A758-40A1-A24B-B878824009A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E172AF-10DE-4298-9994-83EB189CC97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CE9596-A758-40A1-A24B-B878824009A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CE172AF-10DE-4298-9994-83EB189CC9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E9596-A758-40A1-A24B-B878824009A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CE172AF-10DE-4298-9994-83EB189CC9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E9596-A758-40A1-A24B-B878824009A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172AF-10DE-4298-9994-83EB189CC97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E9596-A758-40A1-A24B-B878824009A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488370" y="-16329"/>
            <a:ext cx="3218240" cy="6228414"/>
            <a:chOff x="4768610" y="-1"/>
            <a:chExt cx="2708032" cy="6228414"/>
          </a:xfrm>
          <a:effectLst>
            <a:outerShdw blurRad="63500" sx="102000" sy="102000" algn="ctr" rotWithShape="0">
              <a:prstClr val="black">
                <a:alpha val="40000"/>
              </a:prstClr>
            </a:outerShdw>
          </a:effectLst>
        </p:grpSpPr>
        <p:grpSp>
          <p:nvGrpSpPr>
            <p:cNvPr id="28" name="组合 27"/>
            <p:cNvGrpSpPr/>
            <p:nvPr/>
          </p:nvGrpSpPr>
          <p:grpSpPr>
            <a:xfrm>
              <a:off x="4768610" y="4873500"/>
              <a:ext cx="2708031" cy="1354913"/>
              <a:chOff x="4768611" y="4224026"/>
              <a:chExt cx="2708031" cy="1354913"/>
            </a:xfrm>
          </p:grpSpPr>
          <p:sp>
            <p:nvSpPr>
              <p:cNvPr id="25" name="任意多边形 24"/>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rgbClr val="35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1"/>
              <a:srcRect l="40139" t="23540" r="40548" b="31832"/>
              <a:stretch>
                <a:fillRect/>
              </a:stretch>
            </p:blipFill>
            <p:spPr>
              <a:xfrm>
                <a:off x="4768611" y="4224026"/>
                <a:ext cx="2708031" cy="1354913"/>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5" name="矩形 4"/>
            <p:cNvSpPr/>
            <p:nvPr/>
          </p:nvSpPr>
          <p:spPr>
            <a:xfrm>
              <a:off x="4768611" y="-1"/>
              <a:ext cx="2708031" cy="4991726"/>
            </a:xfrm>
            <a:prstGeom prst="rect">
              <a:avLst/>
            </a:prstGeom>
            <a:gradFill>
              <a:gsLst>
                <a:gs pos="0">
                  <a:srgbClr val="354C75"/>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latin typeface="方正姚体" panose="02010601030101010101" pitchFamily="2" charset="-122"/>
                  <a:ea typeface="方正姚体" panose="02010601030101010101" pitchFamily="2" charset="-122"/>
                </a:rPr>
                <a:t>浸</a:t>
              </a:r>
              <a:endParaRPr lang="en-US" altLang="zh-CN" sz="5400" dirty="0" smtClean="0">
                <a:latin typeface="方正姚体" panose="02010601030101010101" pitchFamily="2" charset="-122"/>
                <a:ea typeface="方正姚体" panose="02010601030101010101" pitchFamily="2" charset="-122"/>
              </a:endParaRPr>
            </a:p>
            <a:p>
              <a:pPr algn="ctr"/>
              <a:r>
                <a:rPr lang="zh-CN" altLang="en-US" sz="5400" dirty="0" smtClean="0">
                  <a:latin typeface="方正姚体" panose="02010601030101010101" pitchFamily="2" charset="-122"/>
                  <a:ea typeface="方正姚体" panose="02010601030101010101" pitchFamily="2" charset="-122"/>
                </a:rPr>
                <a:t>染</a:t>
              </a:r>
              <a:endParaRPr lang="en-US" altLang="zh-CN" sz="5400" dirty="0" smtClean="0">
                <a:latin typeface="方正姚体" panose="02010601030101010101" pitchFamily="2" charset="-122"/>
                <a:ea typeface="方正姚体" panose="02010601030101010101" pitchFamily="2" charset="-122"/>
              </a:endParaRPr>
            </a:p>
            <a:p>
              <a:pPr algn="ctr"/>
              <a:r>
                <a:rPr lang="zh-CN" altLang="en-US" sz="5400" dirty="0" smtClean="0">
                  <a:latin typeface="方正姚体" panose="02010601030101010101" pitchFamily="2" charset="-122"/>
                  <a:ea typeface="方正姚体" panose="02010601030101010101" pitchFamily="2" charset="-122"/>
                </a:rPr>
                <a:t>时</a:t>
              </a:r>
              <a:endParaRPr lang="en-US" altLang="zh-CN" sz="5400" dirty="0" smtClean="0">
                <a:latin typeface="方正姚体" panose="02010601030101010101" pitchFamily="2" charset="-122"/>
                <a:ea typeface="方正姚体" panose="02010601030101010101" pitchFamily="2" charset="-122"/>
              </a:endParaRPr>
            </a:p>
            <a:p>
              <a:pPr algn="ctr"/>
              <a:r>
                <a:rPr lang="zh-CN" altLang="en-US" sz="5400" dirty="0" smtClean="0">
                  <a:latin typeface="方正姚体" panose="02010601030101010101" pitchFamily="2" charset="-122"/>
                  <a:ea typeface="方正姚体" panose="02010601030101010101" pitchFamily="2" charset="-122"/>
                </a:rPr>
                <a:t>光</a:t>
              </a:r>
              <a:endParaRPr lang="en-US" altLang="zh-CN" sz="5400" dirty="0" smtClean="0">
                <a:latin typeface="方正姚体" panose="02010601030101010101" pitchFamily="2" charset="-122"/>
                <a:ea typeface="方正姚体" panose="02010601030101010101" pitchFamily="2" charset="-122"/>
              </a:endParaRPr>
            </a:p>
            <a:p>
              <a:pPr algn="ctr"/>
              <a:r>
                <a:rPr lang="zh-CN" altLang="en-US" sz="5400" dirty="0" smtClean="0">
                  <a:latin typeface="方正姚体" panose="02010601030101010101" pitchFamily="2" charset="-122"/>
                  <a:ea typeface="方正姚体" panose="02010601030101010101" pitchFamily="2" charset="-122"/>
                </a:rPr>
                <a:t>网</a:t>
              </a:r>
              <a:endParaRPr lang="zh-CN" altLang="en-US" sz="5400" dirty="0">
                <a:latin typeface="方正姚体" panose="02010601030101010101" pitchFamily="2" charset="-122"/>
                <a:ea typeface="方正姚体" panose="02010601030101010101" pitchFamily="2" charset="-122"/>
              </a:endParaRPr>
            </a:p>
          </p:txBody>
        </p:sp>
      </p:grpSp>
      <p:sp>
        <p:nvSpPr>
          <p:cNvPr id="6" name="TextBox 5"/>
          <p:cNvSpPr txBox="1"/>
          <p:nvPr/>
        </p:nvSpPr>
        <p:spPr>
          <a:xfrm>
            <a:off x="7086721" y="2825847"/>
            <a:ext cx="415498" cy="2031325"/>
          </a:xfrm>
          <a:prstGeom prst="rect">
            <a:avLst/>
          </a:prstGeom>
          <a:noFill/>
        </p:spPr>
        <p:txBody>
          <a:bodyPr wrap="none" rtlCol="0">
            <a:spAutoFit/>
          </a:bodyPr>
          <a:lstStyle/>
          <a:p>
            <a:pPr algn="ctr"/>
            <a:r>
              <a:rPr lang="en-US" altLang="zh-CN" dirty="0" smtClean="0">
                <a:solidFill>
                  <a:schemeClr val="bg1"/>
                </a:solidFill>
                <a:latin typeface="方正姚体" panose="02010601030101010101" pitchFamily="2" charset="-122"/>
                <a:ea typeface="方正姚体" panose="02010601030101010101" pitchFamily="2" charset="-122"/>
              </a:rPr>
              <a:t>|</a:t>
            </a:r>
            <a:endParaRPr lang="en-US" altLang="zh-CN" dirty="0" smtClean="0">
              <a:solidFill>
                <a:schemeClr val="bg1"/>
              </a:solidFill>
              <a:latin typeface="方正姚体" panose="02010601030101010101" pitchFamily="2" charset="-122"/>
              <a:ea typeface="方正姚体" panose="02010601030101010101" pitchFamily="2" charset="-122"/>
            </a:endParaRPr>
          </a:p>
          <a:p>
            <a:r>
              <a:rPr lang="zh-CN" altLang="en-US" dirty="0" smtClean="0">
                <a:solidFill>
                  <a:schemeClr val="bg1"/>
                </a:solidFill>
                <a:latin typeface="方正姚体" panose="02010601030101010101" pitchFamily="2" charset="-122"/>
                <a:ea typeface="方正姚体" panose="02010601030101010101" pitchFamily="2" charset="-122"/>
              </a:rPr>
              <a:t>非</a:t>
            </a:r>
            <a:endParaRPr lang="en-US" altLang="zh-CN" dirty="0" smtClean="0">
              <a:solidFill>
                <a:schemeClr val="bg1"/>
              </a:solidFill>
              <a:latin typeface="方正姚体" panose="02010601030101010101" pitchFamily="2" charset="-122"/>
              <a:ea typeface="方正姚体" panose="02010601030101010101" pitchFamily="2" charset="-122"/>
            </a:endParaRPr>
          </a:p>
          <a:p>
            <a:r>
              <a:rPr lang="zh-CN" altLang="en-US" dirty="0" smtClean="0">
                <a:solidFill>
                  <a:schemeClr val="bg1"/>
                </a:solidFill>
                <a:latin typeface="方正姚体" panose="02010601030101010101" pitchFamily="2" charset="-122"/>
                <a:ea typeface="方正姚体" panose="02010601030101010101" pitchFamily="2" charset="-122"/>
              </a:rPr>
              <a:t>遗</a:t>
            </a:r>
            <a:endParaRPr lang="en-US" altLang="zh-CN" dirty="0" smtClean="0">
              <a:solidFill>
                <a:schemeClr val="bg1"/>
              </a:solidFill>
              <a:latin typeface="方正姚体" panose="02010601030101010101" pitchFamily="2" charset="-122"/>
              <a:ea typeface="方正姚体" panose="02010601030101010101" pitchFamily="2" charset="-122"/>
            </a:endParaRPr>
          </a:p>
          <a:p>
            <a:r>
              <a:rPr lang="zh-CN" altLang="en-US" dirty="0" smtClean="0">
                <a:solidFill>
                  <a:schemeClr val="bg1"/>
                </a:solidFill>
                <a:latin typeface="方正姚体" panose="02010601030101010101" pitchFamily="2" charset="-122"/>
                <a:ea typeface="方正姚体" panose="02010601030101010101" pitchFamily="2" charset="-122"/>
              </a:rPr>
              <a:t>蜡</a:t>
            </a:r>
            <a:endParaRPr lang="en-US" altLang="zh-CN" dirty="0" smtClean="0">
              <a:solidFill>
                <a:schemeClr val="bg1"/>
              </a:solidFill>
              <a:latin typeface="方正姚体" panose="02010601030101010101" pitchFamily="2" charset="-122"/>
              <a:ea typeface="方正姚体" panose="02010601030101010101" pitchFamily="2" charset="-122"/>
            </a:endParaRPr>
          </a:p>
          <a:p>
            <a:r>
              <a:rPr lang="zh-CN" altLang="en-US" dirty="0" smtClean="0">
                <a:solidFill>
                  <a:schemeClr val="bg1"/>
                </a:solidFill>
                <a:latin typeface="方正姚体" panose="02010601030101010101" pitchFamily="2" charset="-122"/>
                <a:ea typeface="方正姚体" panose="02010601030101010101" pitchFamily="2" charset="-122"/>
              </a:rPr>
              <a:t>染</a:t>
            </a:r>
            <a:endParaRPr lang="en-US" altLang="zh-CN" dirty="0" smtClean="0">
              <a:solidFill>
                <a:schemeClr val="bg1"/>
              </a:solidFill>
              <a:latin typeface="方正姚体" panose="02010601030101010101" pitchFamily="2" charset="-122"/>
              <a:ea typeface="方正姚体" panose="02010601030101010101" pitchFamily="2" charset="-122"/>
            </a:endParaRPr>
          </a:p>
          <a:p>
            <a:r>
              <a:rPr lang="zh-CN" altLang="en-US" dirty="0" smtClean="0">
                <a:solidFill>
                  <a:schemeClr val="bg1"/>
                </a:solidFill>
                <a:latin typeface="方正姚体" panose="02010601030101010101" pitchFamily="2" charset="-122"/>
                <a:ea typeface="方正姚体" panose="02010601030101010101" pitchFamily="2" charset="-122"/>
              </a:rPr>
              <a:t>网</a:t>
            </a:r>
            <a:endParaRPr lang="en-US" altLang="zh-CN" dirty="0" smtClean="0">
              <a:solidFill>
                <a:schemeClr val="bg1"/>
              </a:solidFill>
              <a:latin typeface="方正姚体" panose="02010601030101010101" pitchFamily="2" charset="-122"/>
              <a:ea typeface="方正姚体" panose="02010601030101010101" pitchFamily="2" charset="-122"/>
            </a:endParaRPr>
          </a:p>
          <a:p>
            <a:r>
              <a:rPr lang="zh-CN" altLang="en-US" dirty="0" smtClean="0">
                <a:solidFill>
                  <a:schemeClr val="bg1"/>
                </a:solidFill>
                <a:latin typeface="方正姚体" panose="02010601030101010101" pitchFamily="2" charset="-122"/>
                <a:ea typeface="方正姚体" panose="02010601030101010101" pitchFamily="2" charset="-122"/>
              </a:rPr>
              <a:t>站</a:t>
            </a:r>
            <a:endParaRPr lang="zh-CN" altLang="en-US" dirty="0">
              <a:solidFill>
                <a:schemeClr val="bg1"/>
              </a:solidFill>
              <a:latin typeface="方正姚体" panose="02010601030101010101" pitchFamily="2" charset="-122"/>
              <a:ea typeface="方正姚体" panose="02010601030101010101" pitchFamily="2" charset="-122"/>
            </a:endParaRPr>
          </a:p>
        </p:txBody>
      </p:sp>
      <p:sp>
        <p:nvSpPr>
          <p:cNvPr id="7" name="TextBox 6"/>
          <p:cNvSpPr txBox="1"/>
          <p:nvPr/>
        </p:nvSpPr>
        <p:spPr>
          <a:xfrm>
            <a:off x="9278224" y="5880683"/>
            <a:ext cx="2084225" cy="369332"/>
          </a:xfrm>
          <a:prstGeom prst="rect">
            <a:avLst/>
          </a:prstGeom>
          <a:noFill/>
        </p:spPr>
        <p:txBody>
          <a:bodyPr wrap="none" rtlCol="0">
            <a:spAutoFit/>
          </a:bodyPr>
          <a:lstStyle/>
          <a:p>
            <a:r>
              <a:rPr lang="zh-CN" altLang="en-US" dirty="0" smtClean="0">
                <a:solidFill>
                  <a:schemeClr val="accent1">
                    <a:lumMod val="50000"/>
                  </a:schemeClr>
                </a:solidFill>
                <a:latin typeface="方正姚体" panose="02010601030101010101" pitchFamily="2" charset="-122"/>
                <a:ea typeface="方正姚体" panose="02010601030101010101" pitchFamily="2" charset="-122"/>
              </a:rPr>
              <a:t>汇报人：陈思 汪璐</a:t>
            </a:r>
            <a:endParaRPr lang="zh-CN" altLang="en-US" dirty="0">
              <a:solidFill>
                <a:schemeClr val="accent1">
                  <a:lumMod val="50000"/>
                </a:schemeClr>
              </a:solidFill>
              <a:latin typeface="方正姚体" panose="02010601030101010101" pitchFamily="2" charset="-122"/>
              <a:ea typeface="方正姚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845963" y="878938"/>
            <a:ext cx="1932486" cy="1932486"/>
            <a:chOff x="5166269" y="2580073"/>
            <a:chExt cx="1932486" cy="1932486"/>
          </a:xfrm>
        </p:grpSpPr>
        <p:sp>
          <p:nvSpPr>
            <p:cNvPr id="5" name="椭圆 4"/>
            <p:cNvSpPr/>
            <p:nvPr/>
          </p:nvSpPr>
          <p:spPr>
            <a:xfrm>
              <a:off x="5166269" y="2580073"/>
              <a:ext cx="1932486" cy="1932486"/>
            </a:xfrm>
            <a:prstGeom prst="ellipse">
              <a:avLst/>
            </a:prstGeom>
            <a:gradFill>
              <a:gsLst>
                <a:gs pos="0">
                  <a:schemeClr val="bg1"/>
                </a:gs>
                <a:gs pos="49000">
                  <a:srgbClr val="FFFFFF"/>
                </a:gs>
                <a:gs pos="100000">
                  <a:schemeClr val="bg1"/>
                </a:gs>
              </a:gsLst>
              <a:lin ang="5400000" scaled="1"/>
            </a:gradFill>
            <a:ln w="6350">
              <a:solidFill>
                <a:schemeClr val="bg1">
                  <a:lumMod val="65000"/>
                  <a:alpha val="49000"/>
                </a:schemeClr>
              </a:solidFill>
            </a:ln>
            <a:effectLst>
              <a:outerShdw blurRad="279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401854" y="2944563"/>
              <a:ext cx="1461770" cy="953135"/>
            </a:xfrm>
            <a:prstGeom prst="rect">
              <a:avLst/>
            </a:prstGeom>
            <a:noFill/>
          </p:spPr>
          <p:txBody>
            <a:bodyPr vert="horz" wrap="square" rtlCol="0">
              <a:spAutoFit/>
            </a:bodyPr>
            <a:lstStyle>
              <a:defPPr>
                <a:defRPr lang="zh-CN"/>
              </a:defPPr>
              <a:lvl1pPr>
                <a:lnSpc>
                  <a:spcPct val="200000"/>
                </a:lnSpc>
                <a:defRPr sz="2000">
                  <a:solidFill>
                    <a:schemeClr val="bg1"/>
                  </a:solidFill>
                  <a:latin typeface="钟齐李洤标准草书符号" panose="02010600030101010101" pitchFamily="2" charset="-122"/>
                  <a:ea typeface="钟齐李洤标准草书符号" panose="02010600030101010101" pitchFamily="2" charset="-122"/>
                </a:defRPr>
              </a:lvl1pPr>
            </a:lstStyle>
            <a:p>
              <a:pPr algn="dist"/>
              <a:r>
                <a:rPr lang="zh-CN" altLang="en-US" sz="2800" spc="-300" dirty="0">
                  <a:solidFill>
                    <a:schemeClr val="tx1">
                      <a:lumMod val="75000"/>
                      <a:lumOff val="25000"/>
                    </a:schemeClr>
                  </a:solidFill>
                  <a:latin typeface="方正姚体" panose="02010601030101010101" pitchFamily="2" charset="-122"/>
                  <a:ea typeface="方正姚体" panose="02010601030101010101" pitchFamily="2" charset="-122"/>
                </a:rPr>
                <a:t>栏目设定</a:t>
              </a:r>
              <a:endParaRPr lang="zh-CN" altLang="en-US" sz="2800" spc="-300" dirty="0">
                <a:solidFill>
                  <a:schemeClr val="tx1">
                    <a:lumMod val="75000"/>
                    <a:lumOff val="25000"/>
                  </a:schemeClr>
                </a:solidFill>
                <a:latin typeface="方正姚体" panose="02010601030101010101" pitchFamily="2" charset="-122"/>
                <a:ea typeface="方正姚体" panose="02010601030101010101" pitchFamily="2" charset="-122"/>
              </a:endParaRPr>
            </a:p>
          </p:txBody>
        </p:sp>
      </p:grpSp>
      <p:grpSp>
        <p:nvGrpSpPr>
          <p:cNvPr id="43" name="组合 42"/>
          <p:cNvGrpSpPr/>
          <p:nvPr/>
        </p:nvGrpSpPr>
        <p:grpSpPr>
          <a:xfrm>
            <a:off x="1679983" y="1338182"/>
            <a:ext cx="1321624" cy="1321624"/>
            <a:chOff x="5166269" y="2580073"/>
            <a:chExt cx="1932486" cy="1932486"/>
          </a:xfrm>
        </p:grpSpPr>
        <p:sp>
          <p:nvSpPr>
            <p:cNvPr id="44" name="椭圆 43"/>
            <p:cNvSpPr/>
            <p:nvPr/>
          </p:nvSpPr>
          <p:spPr>
            <a:xfrm>
              <a:off x="5166269" y="2580073"/>
              <a:ext cx="1932486" cy="1932486"/>
            </a:xfrm>
            <a:prstGeom prst="ellipse">
              <a:avLst/>
            </a:prstGeom>
            <a:gradFill>
              <a:gsLst>
                <a:gs pos="0">
                  <a:schemeClr val="bg1"/>
                </a:gs>
                <a:gs pos="49000">
                  <a:srgbClr val="FFFFFF"/>
                </a:gs>
                <a:gs pos="100000">
                  <a:schemeClr val="bg1"/>
                </a:gs>
              </a:gsLst>
              <a:lin ang="5400000" scaled="1"/>
            </a:gradFill>
            <a:ln w="6350">
              <a:solidFill>
                <a:schemeClr val="bg1">
                  <a:lumMod val="65000"/>
                  <a:alpha val="49000"/>
                </a:schemeClr>
              </a:solidFill>
            </a:ln>
            <a:effectLst>
              <a:outerShdw blurRad="279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5509814" y="2772267"/>
              <a:ext cx="1245119" cy="1213550"/>
            </a:xfrm>
            <a:prstGeom prst="rect">
              <a:avLst/>
            </a:prstGeom>
            <a:noFill/>
          </p:spPr>
          <p:txBody>
            <a:bodyPr vert="horz" wrap="square" rtlCol="0">
              <a:spAutoFit/>
            </a:bodyPr>
            <a:lstStyle>
              <a:defPPr>
                <a:defRPr lang="zh-CN"/>
              </a:defPPr>
              <a:lvl1pPr>
                <a:lnSpc>
                  <a:spcPct val="200000"/>
                </a:lnSpc>
                <a:defRPr sz="2000">
                  <a:solidFill>
                    <a:schemeClr val="bg1"/>
                  </a:solidFill>
                  <a:latin typeface="钟齐李洤标准草书符号" panose="02010600030101010101" pitchFamily="2" charset="-122"/>
                  <a:ea typeface="钟齐李洤标准草书符号" panose="02010600030101010101" pitchFamily="2" charset="-122"/>
                </a:defRPr>
              </a:lvl1pPr>
            </a:lstStyle>
            <a:p>
              <a:pPr algn="dist"/>
              <a:r>
                <a:rPr lang="zh-CN" altLang="en-US" sz="2400" spc="-300" dirty="0">
                  <a:solidFill>
                    <a:schemeClr val="tx1">
                      <a:lumMod val="75000"/>
                      <a:lumOff val="25000"/>
                    </a:schemeClr>
                  </a:solidFill>
                  <a:latin typeface="方正姚体" panose="02010601030101010101" pitchFamily="2" charset="-122"/>
                  <a:ea typeface="方正姚体" panose="02010601030101010101" pitchFamily="2" charset="-122"/>
                </a:rPr>
                <a:t>色调</a:t>
              </a:r>
              <a:endParaRPr lang="zh-CN" altLang="en-US" sz="2400" spc="-300" dirty="0">
                <a:solidFill>
                  <a:schemeClr val="tx1">
                    <a:lumMod val="75000"/>
                    <a:lumOff val="25000"/>
                  </a:schemeClr>
                </a:solidFill>
                <a:latin typeface="方正姚体" panose="02010601030101010101" pitchFamily="2" charset="-122"/>
                <a:ea typeface="方正姚体" panose="02010601030101010101" pitchFamily="2" charset="-122"/>
              </a:endParaRPr>
            </a:p>
          </p:txBody>
        </p:sp>
      </p:grpSp>
      <p:grpSp>
        <p:nvGrpSpPr>
          <p:cNvPr id="49" name="组合 48"/>
          <p:cNvGrpSpPr/>
          <p:nvPr/>
        </p:nvGrpSpPr>
        <p:grpSpPr>
          <a:xfrm>
            <a:off x="5394479" y="1243296"/>
            <a:ext cx="1600558" cy="1600558"/>
            <a:chOff x="5166269" y="2580073"/>
            <a:chExt cx="1932486" cy="1932486"/>
          </a:xfrm>
        </p:grpSpPr>
        <p:sp>
          <p:nvSpPr>
            <p:cNvPr id="50" name="椭圆 49"/>
            <p:cNvSpPr/>
            <p:nvPr/>
          </p:nvSpPr>
          <p:spPr>
            <a:xfrm>
              <a:off x="5166269" y="2580073"/>
              <a:ext cx="1932486" cy="1932486"/>
            </a:xfrm>
            <a:prstGeom prst="ellipse">
              <a:avLst/>
            </a:prstGeom>
            <a:gradFill>
              <a:gsLst>
                <a:gs pos="0">
                  <a:schemeClr val="bg1"/>
                </a:gs>
                <a:gs pos="49000">
                  <a:srgbClr val="FFFFFF"/>
                </a:gs>
                <a:gs pos="100000">
                  <a:schemeClr val="bg1"/>
                </a:gs>
              </a:gsLst>
              <a:lin ang="5400000" scaled="1"/>
            </a:gradFill>
            <a:ln w="6350">
              <a:solidFill>
                <a:schemeClr val="bg1">
                  <a:lumMod val="65000"/>
                  <a:alpha val="49000"/>
                </a:schemeClr>
              </a:solidFill>
            </a:ln>
            <a:effectLst>
              <a:outerShdw blurRad="279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5313472" y="2896715"/>
              <a:ext cx="1708181" cy="1002061"/>
            </a:xfrm>
            <a:prstGeom prst="rect">
              <a:avLst/>
            </a:prstGeom>
            <a:noFill/>
          </p:spPr>
          <p:txBody>
            <a:bodyPr vert="horz" wrap="square" rtlCol="0">
              <a:spAutoFit/>
            </a:bodyPr>
            <a:lstStyle>
              <a:defPPr>
                <a:defRPr lang="zh-CN"/>
              </a:defPPr>
              <a:lvl1pPr>
                <a:lnSpc>
                  <a:spcPct val="200000"/>
                </a:lnSpc>
                <a:defRPr sz="2000">
                  <a:solidFill>
                    <a:schemeClr val="bg1"/>
                  </a:solidFill>
                  <a:latin typeface="钟齐李洤标准草书符号" panose="02010600030101010101" pitchFamily="2" charset="-122"/>
                  <a:ea typeface="钟齐李洤标准草书符号" panose="02010600030101010101" pitchFamily="2" charset="-122"/>
                </a:defRPr>
              </a:lvl1pPr>
            </a:lstStyle>
            <a:p>
              <a:pPr algn="dist"/>
              <a:r>
                <a:rPr lang="zh-CN" altLang="en-US" sz="2400" spc="-300" dirty="0">
                  <a:solidFill>
                    <a:schemeClr val="tx1">
                      <a:lumMod val="75000"/>
                      <a:lumOff val="25000"/>
                    </a:schemeClr>
                  </a:solidFill>
                  <a:latin typeface="方正姚体" panose="02010601030101010101" pitchFamily="2" charset="-122"/>
                  <a:ea typeface="方正姚体" panose="02010601030101010101" pitchFamily="2" charset="-122"/>
                </a:rPr>
                <a:t>整体风格</a:t>
              </a:r>
              <a:endParaRPr lang="zh-CN" altLang="en-US" sz="2400" spc="-300" dirty="0">
                <a:solidFill>
                  <a:schemeClr val="tx1">
                    <a:lumMod val="75000"/>
                    <a:lumOff val="25000"/>
                  </a:schemeClr>
                </a:solidFill>
                <a:latin typeface="方正姚体" panose="02010601030101010101" pitchFamily="2" charset="-122"/>
                <a:ea typeface="方正姚体" panose="02010601030101010101" pitchFamily="2" charset="-122"/>
              </a:endParaRPr>
            </a:p>
          </p:txBody>
        </p:sp>
      </p:grpSp>
      <p:sp>
        <p:nvSpPr>
          <p:cNvPr id="88" name="矩形 87"/>
          <p:cNvSpPr/>
          <p:nvPr/>
        </p:nvSpPr>
        <p:spPr>
          <a:xfrm>
            <a:off x="5139055" y="2901950"/>
            <a:ext cx="2310130" cy="2999740"/>
          </a:xfrm>
          <a:prstGeom prst="rect">
            <a:avLst/>
          </a:prstGeom>
          <a:noFill/>
        </p:spPr>
        <p:txBody>
          <a:bodyPr vert="horz" wrap="square" rtlCol="0">
            <a:spAutoFit/>
          </a:bodyPr>
          <a:lstStyle/>
          <a:p>
            <a:pPr algn="l" fontAlgn="auto">
              <a:lnSpc>
                <a:spcPct val="150000"/>
              </a:lnSpc>
            </a:pPr>
            <a:r>
              <a:rPr lang="zh-CN" altLang="en-US" dirty="0">
                <a:solidFill>
                  <a:schemeClr val="tx2"/>
                </a:solidFill>
                <a:latin typeface="微软雅黑" panose="020B0503020204020204" charset="-122"/>
                <a:ea typeface="微软雅黑" panose="020B0503020204020204" charset="-122"/>
              </a:rPr>
              <a:t>网站整体风格较为</a:t>
            </a:r>
            <a:r>
              <a:rPr lang="zh-CN" altLang="en-US" b="1" dirty="0">
                <a:solidFill>
                  <a:schemeClr val="tx2"/>
                </a:solidFill>
                <a:latin typeface="微软雅黑" panose="020B0503020204020204" charset="-122"/>
                <a:ea typeface="微软雅黑" panose="020B0503020204020204" charset="-122"/>
              </a:rPr>
              <a:t>简约</a:t>
            </a:r>
            <a:r>
              <a:rPr lang="zh-CN" altLang="en-US" dirty="0">
                <a:solidFill>
                  <a:schemeClr val="tx2"/>
                </a:solidFill>
                <a:latin typeface="微软雅黑" panose="020B0503020204020204" charset="-122"/>
                <a:ea typeface="微软雅黑" panose="020B0503020204020204" charset="-122"/>
              </a:rPr>
              <a:t>，没有过多的颜色及版式进行装饰。</a:t>
            </a:r>
            <a:endParaRPr lang="zh-CN" altLang="en-US" dirty="0">
              <a:solidFill>
                <a:schemeClr val="tx2"/>
              </a:solidFill>
              <a:latin typeface="微软雅黑" panose="020B0503020204020204" charset="-122"/>
              <a:ea typeface="微软雅黑" panose="020B0503020204020204" charset="-122"/>
            </a:endParaRPr>
          </a:p>
          <a:p>
            <a:pPr algn="l" fontAlgn="auto">
              <a:lnSpc>
                <a:spcPct val="150000"/>
              </a:lnSpc>
            </a:pPr>
            <a:r>
              <a:rPr lang="zh-CN" altLang="en-US" dirty="0">
                <a:solidFill>
                  <a:schemeClr val="tx2"/>
                </a:solidFill>
                <a:latin typeface="微软雅黑" panose="020B0503020204020204" charset="-122"/>
                <a:ea typeface="微软雅黑" panose="020B0503020204020204" charset="-122"/>
              </a:rPr>
              <a:t>在图片的选择上我们也选择了较为</a:t>
            </a:r>
            <a:r>
              <a:rPr lang="zh-CN" altLang="en-US" b="1" dirty="0">
                <a:solidFill>
                  <a:schemeClr val="tx2"/>
                </a:solidFill>
                <a:latin typeface="微软雅黑" panose="020B0503020204020204" charset="-122"/>
                <a:ea typeface="微软雅黑" panose="020B0503020204020204" charset="-122"/>
                <a:sym typeface="+mn-ea"/>
              </a:rPr>
              <a:t>清新</a:t>
            </a:r>
            <a:r>
              <a:rPr lang="zh-CN" altLang="en-US" dirty="0">
                <a:solidFill>
                  <a:schemeClr val="tx2"/>
                </a:solidFill>
                <a:latin typeface="微软雅黑" panose="020B0503020204020204" charset="-122"/>
                <a:ea typeface="微软雅黑" panose="020B0503020204020204" charset="-122"/>
              </a:rPr>
              <a:t>的系列图片，整体风格较为统一。</a:t>
            </a:r>
            <a:endParaRPr lang="zh-CN" altLang="en-US" dirty="0">
              <a:solidFill>
                <a:schemeClr val="tx2"/>
              </a:solidFill>
              <a:latin typeface="微软雅黑" panose="020B0503020204020204" charset="-122"/>
              <a:ea typeface="微软雅黑" panose="020B0503020204020204" charset="-122"/>
            </a:endParaRPr>
          </a:p>
        </p:txBody>
      </p:sp>
      <p:sp>
        <p:nvSpPr>
          <p:cNvPr id="89" name="矩形 88"/>
          <p:cNvSpPr/>
          <p:nvPr/>
        </p:nvSpPr>
        <p:spPr>
          <a:xfrm>
            <a:off x="8363851" y="2975493"/>
            <a:ext cx="2897980" cy="2999740"/>
          </a:xfrm>
          <a:prstGeom prst="rect">
            <a:avLst/>
          </a:prstGeom>
          <a:noFill/>
        </p:spPr>
        <p:txBody>
          <a:bodyPr vert="horz" wrap="square" rtlCol="0">
            <a:spAutoFit/>
          </a:bodyPr>
          <a:lstStyle/>
          <a:p>
            <a:pPr algn="l" fontAlgn="auto">
              <a:lnSpc>
                <a:spcPct val="150000"/>
              </a:lnSpc>
            </a:pPr>
            <a:r>
              <a:rPr lang="zh-CN" dirty="0">
                <a:solidFill>
                  <a:schemeClr val="tx2"/>
                </a:solidFill>
                <a:latin typeface="微软雅黑" panose="020B0503020204020204" charset="-122"/>
                <a:ea typeface="微软雅黑" panose="020B0503020204020204" charset="-122"/>
                <a:cs typeface="微软雅黑" panose="020B0503020204020204" charset="-122"/>
              </a:rPr>
              <a:t>主要设定了</a:t>
            </a:r>
            <a:r>
              <a:rPr lang="zh-CN" b="1" dirty="0">
                <a:solidFill>
                  <a:schemeClr val="tx2"/>
                </a:solidFill>
                <a:latin typeface="微软雅黑" panose="020B0503020204020204" charset="-122"/>
                <a:ea typeface="微软雅黑" panose="020B0503020204020204" charset="-122"/>
                <a:cs typeface="微软雅黑" panose="020B0503020204020204" charset="-122"/>
              </a:rPr>
              <a:t>主页</a:t>
            </a:r>
            <a:r>
              <a:rPr lang="zh-CN" dirty="0">
                <a:solidFill>
                  <a:schemeClr val="tx2"/>
                </a:solidFill>
                <a:latin typeface="微软雅黑" panose="020B0503020204020204" charset="-122"/>
                <a:ea typeface="微软雅黑" panose="020B0503020204020204" charset="-122"/>
                <a:cs typeface="微软雅黑" panose="020B0503020204020204" charset="-122"/>
              </a:rPr>
              <a:t>、</a:t>
            </a:r>
            <a:r>
              <a:rPr lang="zh-CN" b="1" dirty="0">
                <a:solidFill>
                  <a:schemeClr val="tx2"/>
                </a:solidFill>
                <a:latin typeface="微软雅黑" panose="020B0503020204020204" charset="-122"/>
                <a:ea typeface="微软雅黑" panose="020B0503020204020204" charset="-122"/>
                <a:cs typeface="微软雅黑" panose="020B0503020204020204" charset="-122"/>
              </a:rPr>
              <a:t>蜡染简介</a:t>
            </a:r>
            <a:r>
              <a:rPr lang="zh-CN" dirty="0">
                <a:solidFill>
                  <a:schemeClr val="tx2"/>
                </a:solidFill>
                <a:latin typeface="微软雅黑" panose="020B0503020204020204" charset="-122"/>
                <a:ea typeface="微软雅黑" panose="020B0503020204020204" charset="-122"/>
                <a:cs typeface="微软雅黑" panose="020B0503020204020204" charset="-122"/>
              </a:rPr>
              <a:t>、</a:t>
            </a:r>
            <a:r>
              <a:rPr lang="zh-CN" b="1" dirty="0">
                <a:solidFill>
                  <a:schemeClr val="tx2"/>
                </a:solidFill>
                <a:latin typeface="微软雅黑" panose="020B0503020204020204" charset="-122"/>
                <a:ea typeface="微软雅黑" panose="020B0503020204020204" charset="-122"/>
                <a:cs typeface="微软雅黑" panose="020B0503020204020204" charset="-122"/>
              </a:rPr>
              <a:t>蜡染流程</a:t>
            </a:r>
            <a:r>
              <a:rPr lang="zh-CN" dirty="0">
                <a:solidFill>
                  <a:schemeClr val="tx2"/>
                </a:solidFill>
                <a:latin typeface="微软雅黑" panose="020B0503020204020204" charset="-122"/>
                <a:ea typeface="微软雅黑" panose="020B0503020204020204" charset="-122"/>
                <a:cs typeface="微软雅黑" panose="020B0503020204020204" charset="-122"/>
              </a:rPr>
              <a:t>、</a:t>
            </a:r>
            <a:r>
              <a:rPr lang="zh-CN" b="1" dirty="0">
                <a:solidFill>
                  <a:schemeClr val="tx2"/>
                </a:solidFill>
                <a:latin typeface="微软雅黑" panose="020B0503020204020204" charset="-122"/>
                <a:ea typeface="微软雅黑" panose="020B0503020204020204" charset="-122"/>
                <a:cs typeface="微软雅黑" panose="020B0503020204020204" charset="-122"/>
              </a:rPr>
              <a:t>蜡染文创</a:t>
            </a:r>
            <a:r>
              <a:rPr lang="zh-CN" dirty="0">
                <a:solidFill>
                  <a:schemeClr val="tx2"/>
                </a:solidFill>
                <a:latin typeface="微软雅黑" panose="020B0503020204020204" charset="-122"/>
                <a:ea typeface="微软雅黑" panose="020B0503020204020204" charset="-122"/>
                <a:cs typeface="微软雅黑" panose="020B0503020204020204" charset="-122"/>
              </a:rPr>
              <a:t>四个模块。</a:t>
            </a:r>
            <a:endParaRPr lang="zh-CN" dirty="0">
              <a:solidFill>
                <a:schemeClr val="tx2"/>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lang="zh-CN" dirty="0">
                <a:solidFill>
                  <a:schemeClr val="tx2"/>
                </a:solidFill>
                <a:latin typeface="微软雅黑" panose="020B0503020204020204" charset="-122"/>
                <a:ea typeface="微软雅黑" panose="020B0503020204020204" charset="-122"/>
                <a:cs typeface="微软雅黑" panose="020B0503020204020204" charset="-122"/>
              </a:rPr>
              <a:t>我们的网页偏向于</a:t>
            </a:r>
            <a:r>
              <a:rPr lang="zh-CN" b="1" dirty="0">
                <a:solidFill>
                  <a:schemeClr val="tx2"/>
                </a:solidFill>
                <a:latin typeface="微软雅黑" panose="020B0503020204020204" charset="-122"/>
                <a:ea typeface="微软雅黑" panose="020B0503020204020204" charset="-122"/>
                <a:cs typeface="微软雅黑" panose="020B0503020204020204" charset="-122"/>
              </a:rPr>
              <a:t>展示型</a:t>
            </a:r>
            <a:r>
              <a:rPr lang="zh-CN" dirty="0">
                <a:solidFill>
                  <a:schemeClr val="tx2"/>
                </a:solidFill>
                <a:latin typeface="微软雅黑" panose="020B0503020204020204" charset="-122"/>
                <a:ea typeface="微软雅黑" panose="020B0503020204020204" charset="-122"/>
                <a:cs typeface="微软雅黑" panose="020B0503020204020204" charset="-122"/>
              </a:rPr>
              <a:t>，意在向用户展示蜡染的独特之美，使更多人喜欢上这一非物质文化遗产。</a:t>
            </a:r>
            <a:endParaRPr lang="zh-CN" dirty="0">
              <a:solidFill>
                <a:schemeClr val="tx2"/>
              </a:solidFill>
              <a:latin typeface="微软雅黑" panose="020B0503020204020204" charset="-122"/>
              <a:ea typeface="微软雅黑" panose="020B0503020204020204" charset="-122"/>
              <a:cs typeface="微软雅黑" panose="020B0503020204020204" charset="-122"/>
            </a:endParaRPr>
          </a:p>
        </p:txBody>
      </p:sp>
      <p:grpSp>
        <p:nvGrpSpPr>
          <p:cNvPr id="39" name="组合 38"/>
          <p:cNvGrpSpPr/>
          <p:nvPr/>
        </p:nvGrpSpPr>
        <p:grpSpPr>
          <a:xfrm>
            <a:off x="4369656" y="441183"/>
            <a:ext cx="3614725" cy="521970"/>
            <a:chOff x="6663603" y="1043152"/>
            <a:chExt cx="4779569" cy="521970"/>
          </a:xfrm>
        </p:grpSpPr>
        <p:sp>
          <p:nvSpPr>
            <p:cNvPr id="40" name="文本框 39"/>
            <p:cNvSpPr txBox="1"/>
            <p:nvPr/>
          </p:nvSpPr>
          <p:spPr>
            <a:xfrm>
              <a:off x="6959771" y="1043152"/>
              <a:ext cx="4186947" cy="521970"/>
            </a:xfrm>
            <a:prstGeom prst="rect">
              <a:avLst/>
            </a:prstGeom>
            <a:noFill/>
          </p:spPr>
          <p:txBody>
            <a:bodyPr vert="horz" wrap="square" rtlCol="0">
              <a:spAutoFit/>
            </a:bodyPr>
            <a:lstStyle/>
            <a:p>
              <a:pPr algn="dist"/>
              <a:r>
                <a:rPr lang="zh-CN" altLang="en-US" sz="2800" dirty="0">
                  <a:solidFill>
                    <a:srgbClr val="2C3B5A"/>
                  </a:solidFill>
                  <a:latin typeface="方正姚体" panose="02010601030101010101" pitchFamily="2" charset="-122"/>
                  <a:ea typeface="方正姚体" panose="02010601030101010101" pitchFamily="2" charset="-122"/>
                </a:rPr>
                <a:t>网站设计简述</a:t>
              </a:r>
              <a:endParaRPr lang="zh-CN" altLang="en-US" sz="2800" dirty="0">
                <a:solidFill>
                  <a:srgbClr val="2C3B5A"/>
                </a:solidFill>
                <a:latin typeface="方正姚体" panose="02010601030101010101" pitchFamily="2" charset="-122"/>
                <a:ea typeface="方正姚体" panose="02010601030101010101" pitchFamily="2" charset="-122"/>
              </a:endParaRPr>
            </a:p>
          </p:txBody>
        </p:sp>
        <p:cxnSp>
          <p:nvCxnSpPr>
            <p:cNvPr id="42" name="直接连接符 41"/>
            <p:cNvCxnSpPr/>
            <p:nvPr/>
          </p:nvCxnSpPr>
          <p:spPr>
            <a:xfrm>
              <a:off x="11146967" y="1304030"/>
              <a:ext cx="296205" cy="0"/>
            </a:xfrm>
            <a:prstGeom prst="line">
              <a:avLst/>
            </a:prstGeom>
            <a:ln>
              <a:solidFill>
                <a:srgbClr val="354C75"/>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6663603" y="1304030"/>
              <a:ext cx="296205" cy="0"/>
            </a:xfrm>
            <a:prstGeom prst="line">
              <a:avLst/>
            </a:prstGeom>
            <a:ln>
              <a:solidFill>
                <a:srgbClr val="354C75"/>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07809" y="5901811"/>
            <a:ext cx="17907544" cy="1040967"/>
            <a:chOff x="-499399" y="5421548"/>
            <a:chExt cx="25524965" cy="1483769"/>
          </a:xfrm>
        </p:grpSpPr>
        <p:sp>
          <p:nvSpPr>
            <p:cNvPr id="90" name="Freeform 5"/>
            <p:cNvSpPr>
              <a:spLocks noEditPoints="1"/>
            </p:cNvSpPr>
            <p:nvPr/>
          </p:nvSpPr>
          <p:spPr bwMode="auto">
            <a:xfrm rot="10800000">
              <a:off x="-499399" y="5421548"/>
              <a:ext cx="12833566" cy="1483768"/>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48" name="Freeform 5"/>
            <p:cNvSpPr>
              <a:spLocks noEditPoints="1"/>
            </p:cNvSpPr>
            <p:nvPr/>
          </p:nvSpPr>
          <p:spPr bwMode="auto">
            <a:xfrm rot="10800000" flipH="1">
              <a:off x="12192000" y="5421549"/>
              <a:ext cx="12833566" cy="1483768"/>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grpSp>
      <p:sp>
        <p:nvSpPr>
          <p:cNvPr id="2" name="文本框 1"/>
          <p:cNvSpPr txBox="1"/>
          <p:nvPr/>
        </p:nvSpPr>
        <p:spPr>
          <a:xfrm>
            <a:off x="1287145" y="2975610"/>
            <a:ext cx="2342515" cy="2999740"/>
          </a:xfrm>
          <a:prstGeom prst="rect">
            <a:avLst/>
          </a:prstGeom>
          <a:noFill/>
        </p:spPr>
        <p:txBody>
          <a:bodyPr wrap="square" rtlCol="0">
            <a:spAutoFit/>
          </a:bodyPr>
          <a:lstStyle/>
          <a:p>
            <a:pPr fontAlgn="auto">
              <a:lnSpc>
                <a:spcPct val="150000"/>
              </a:lnSpc>
            </a:pPr>
            <a:r>
              <a:rPr lang="zh-CN" altLang="en-US" dirty="0">
                <a:solidFill>
                  <a:schemeClr val="tx2"/>
                </a:solidFill>
                <a:latin typeface="微软雅黑" panose="020B0503020204020204" charset="-122"/>
                <a:ea typeface="微软雅黑" panose="020B0503020204020204" charset="-122"/>
              </a:rPr>
              <a:t>网页的整体我们选用了</a:t>
            </a:r>
            <a:r>
              <a:rPr lang="zh-CN" altLang="en-US" b="1" dirty="0">
                <a:solidFill>
                  <a:schemeClr val="tx2"/>
                </a:solidFill>
                <a:latin typeface="微软雅黑" panose="020B0503020204020204" charset="-122"/>
                <a:ea typeface="微软雅黑" panose="020B0503020204020204" charset="-122"/>
              </a:rPr>
              <a:t>白色</a:t>
            </a:r>
            <a:r>
              <a:rPr lang="zh-CN" altLang="en-US" dirty="0">
                <a:solidFill>
                  <a:schemeClr val="tx2"/>
                </a:solidFill>
                <a:latin typeface="微软雅黑" panose="020B0503020204020204" charset="-122"/>
                <a:ea typeface="微软雅黑" panose="020B0503020204020204" charset="-122"/>
              </a:rPr>
              <a:t>和</a:t>
            </a:r>
            <a:r>
              <a:rPr lang="zh-CN" altLang="en-US" b="1" dirty="0">
                <a:solidFill>
                  <a:schemeClr val="tx2"/>
                </a:solidFill>
                <a:latin typeface="微软雅黑" panose="020B0503020204020204" charset="-122"/>
                <a:ea typeface="微软雅黑" panose="020B0503020204020204" charset="-122"/>
              </a:rPr>
              <a:t>蓝色</a:t>
            </a:r>
            <a:r>
              <a:rPr lang="zh-CN" altLang="en-US" dirty="0">
                <a:solidFill>
                  <a:schemeClr val="tx2"/>
                </a:solidFill>
                <a:latin typeface="微软雅黑" panose="020B0503020204020204" charset="-122"/>
                <a:ea typeface="微软雅黑" panose="020B0503020204020204" charset="-122"/>
              </a:rPr>
              <a:t>作为我们的主色调。</a:t>
            </a:r>
            <a:endParaRPr lang="zh-CN" altLang="en-US" dirty="0">
              <a:solidFill>
                <a:schemeClr val="tx2"/>
              </a:solidFill>
              <a:latin typeface="微软雅黑" panose="020B0503020204020204" charset="-122"/>
              <a:ea typeface="微软雅黑" panose="020B0503020204020204" charset="-122"/>
            </a:endParaRPr>
          </a:p>
          <a:p>
            <a:pPr fontAlgn="auto">
              <a:lnSpc>
                <a:spcPct val="150000"/>
              </a:lnSpc>
            </a:pPr>
            <a:r>
              <a:rPr lang="zh-CN" altLang="en-US" dirty="0">
                <a:solidFill>
                  <a:schemeClr val="tx2"/>
                </a:solidFill>
                <a:latin typeface="微软雅黑" panose="020B0503020204020204" charset="-122"/>
                <a:ea typeface="微软雅黑" panose="020B0503020204020204" charset="-122"/>
              </a:rPr>
              <a:t>使用同一色系使网页色彩统一、有层次感，期望给用户以清新、淡雅、和谐的观感。</a:t>
            </a:r>
            <a:endParaRPr lang="zh-CN" altLang="en-US" dirty="0">
              <a:solidFill>
                <a:schemeClr val="tx2"/>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6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9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40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1000"/>
                                        <p:tgtEl>
                                          <p:spTgt spid="88"/>
                                        </p:tgtEl>
                                      </p:cBhvr>
                                    </p:animEffect>
                                    <p:anim calcmode="lin" valueType="num">
                                      <p:cBhvr>
                                        <p:cTn id="28" dur="1000" fill="hold"/>
                                        <p:tgtEl>
                                          <p:spTgt spid="88"/>
                                        </p:tgtEl>
                                        <p:attrNameLst>
                                          <p:attrName>ppt_x</p:attrName>
                                        </p:attrNameLst>
                                      </p:cBhvr>
                                      <p:tavLst>
                                        <p:tav tm="0">
                                          <p:val>
                                            <p:strVal val="#ppt_x"/>
                                          </p:val>
                                        </p:tav>
                                        <p:tav tm="100000">
                                          <p:val>
                                            <p:strVal val="#ppt_x"/>
                                          </p:val>
                                        </p:tav>
                                      </p:tavLst>
                                    </p:anim>
                                    <p:anim calcmode="lin" valueType="num">
                                      <p:cBhvr>
                                        <p:cTn id="29" dur="1000" fill="hold"/>
                                        <p:tgtEl>
                                          <p:spTgt spid="8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70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1000"/>
                                        <p:tgtEl>
                                          <p:spTgt spid="89"/>
                                        </p:tgtEl>
                                      </p:cBhvr>
                                    </p:animEffect>
                                    <p:anim calcmode="lin" valueType="num">
                                      <p:cBhvr>
                                        <p:cTn id="33" dur="1000" fill="hold"/>
                                        <p:tgtEl>
                                          <p:spTgt spid="89"/>
                                        </p:tgtEl>
                                        <p:attrNameLst>
                                          <p:attrName>ppt_x</p:attrName>
                                        </p:attrNameLst>
                                      </p:cBhvr>
                                      <p:tavLst>
                                        <p:tav tm="0">
                                          <p:val>
                                            <p:strVal val="#ppt_x"/>
                                          </p:val>
                                        </p:tav>
                                        <p:tav tm="100000">
                                          <p:val>
                                            <p:strVal val="#ppt_x"/>
                                          </p:val>
                                        </p:tav>
                                      </p:tavLst>
                                    </p:anim>
                                    <p:anim calcmode="lin" valueType="num">
                                      <p:cBhvr>
                                        <p:cTn id="34" dur="1000" fill="hold"/>
                                        <p:tgtEl>
                                          <p:spTgt spid="8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3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30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24354" y="128"/>
            <a:ext cx="4753572" cy="7335078"/>
          </a:xfrm>
          <a:custGeom>
            <a:avLst/>
            <a:gdLst>
              <a:gd name="connsiteX0" fmla="*/ 0 w 4101548"/>
              <a:gd name="connsiteY0" fmla="*/ 0 h 7335078"/>
              <a:gd name="connsiteX1" fmla="*/ 4101548 w 4101548"/>
              <a:gd name="connsiteY1" fmla="*/ 0 h 7335078"/>
              <a:gd name="connsiteX2" fmla="*/ 4101548 w 4101548"/>
              <a:gd name="connsiteY2" fmla="*/ 7335078 h 7335078"/>
              <a:gd name="connsiteX3" fmla="*/ 0 w 4101548"/>
              <a:gd name="connsiteY3" fmla="*/ 7335078 h 7335078"/>
              <a:gd name="connsiteX4" fmla="*/ 0 w 4101548"/>
              <a:gd name="connsiteY4" fmla="*/ 0 h 7335078"/>
              <a:gd name="connsiteX0-1" fmla="*/ 0 w 4101548"/>
              <a:gd name="connsiteY0-2" fmla="*/ 0 h 7335078"/>
              <a:gd name="connsiteX1-3" fmla="*/ 4101548 w 4101548"/>
              <a:gd name="connsiteY1-4" fmla="*/ 0 h 7335078"/>
              <a:gd name="connsiteX2-5" fmla="*/ 4101548 w 4101548"/>
              <a:gd name="connsiteY2-6" fmla="*/ 7335078 h 7335078"/>
              <a:gd name="connsiteX3-7" fmla="*/ 0 w 4101548"/>
              <a:gd name="connsiteY3-8" fmla="*/ 7335078 h 7335078"/>
              <a:gd name="connsiteX4-9" fmla="*/ 0 w 4101548"/>
              <a:gd name="connsiteY4-10" fmla="*/ 0 h 7335078"/>
              <a:gd name="connsiteX0-11" fmla="*/ 352397 w 4453945"/>
              <a:gd name="connsiteY0-12" fmla="*/ 0 h 7335078"/>
              <a:gd name="connsiteX1-13" fmla="*/ 4453945 w 4453945"/>
              <a:gd name="connsiteY1-14" fmla="*/ 0 h 7335078"/>
              <a:gd name="connsiteX2-15" fmla="*/ 4453945 w 4453945"/>
              <a:gd name="connsiteY2-16" fmla="*/ 7335078 h 7335078"/>
              <a:gd name="connsiteX3-17" fmla="*/ 352397 w 4453945"/>
              <a:gd name="connsiteY3-18" fmla="*/ 7335078 h 7335078"/>
              <a:gd name="connsiteX4-19" fmla="*/ 352397 w 4453945"/>
              <a:gd name="connsiteY4-20" fmla="*/ 0 h 73350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53945" h="7335078">
                <a:moveTo>
                  <a:pt x="352397" y="0"/>
                </a:moveTo>
                <a:lnTo>
                  <a:pt x="4453945" y="0"/>
                </a:lnTo>
                <a:lnTo>
                  <a:pt x="4453945" y="7335078"/>
                </a:lnTo>
                <a:lnTo>
                  <a:pt x="352397" y="7335078"/>
                </a:lnTo>
                <a:cubicBezTo>
                  <a:pt x="-1011708" y="5264806"/>
                  <a:pt x="2151216" y="2430036"/>
                  <a:pt x="352397" y="0"/>
                </a:cubicBezTo>
                <a:close/>
              </a:path>
            </a:pathLst>
          </a:custGeom>
          <a:gradFill flip="none" rotWithShape="1">
            <a:gsLst>
              <a:gs pos="0">
                <a:srgbClr val="354C75"/>
              </a:gs>
              <a:gs pos="100000">
                <a:srgbClr val="2C3B5A"/>
              </a:gs>
            </a:gsLst>
            <a:lin ang="16200000" scaled="1"/>
            <a:tileRect/>
          </a:gra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80715" y="234315"/>
            <a:ext cx="3511550" cy="521970"/>
          </a:xfrm>
          <a:prstGeom prst="rect">
            <a:avLst/>
          </a:prstGeom>
          <a:noFill/>
        </p:spPr>
        <p:txBody>
          <a:bodyPr vert="horz" wrap="square" rtlCol="0">
            <a:spAutoFit/>
          </a:bodyPr>
          <a:lstStyle/>
          <a:p>
            <a:pPr algn="dist"/>
            <a:r>
              <a:rPr lang="zh-CN" altLang="en-US" sz="2800" dirty="0">
                <a:solidFill>
                  <a:srgbClr val="2C3B5A"/>
                </a:solidFill>
                <a:latin typeface="方正姚体" panose="02010601030101010101" pitchFamily="2" charset="-122"/>
                <a:ea typeface="方正姚体" panose="02010601030101010101" pitchFamily="2" charset="-122"/>
              </a:rPr>
              <a:t>具体网页设计介绍</a:t>
            </a:r>
            <a:endParaRPr lang="zh-CN" altLang="en-US" sz="2800" dirty="0">
              <a:solidFill>
                <a:srgbClr val="2C3B5A"/>
              </a:solidFill>
              <a:latin typeface="方正姚体" panose="02010601030101010101" pitchFamily="2" charset="-122"/>
              <a:ea typeface="方正姚体" panose="02010601030101010101" pitchFamily="2" charset="-122"/>
            </a:endParaRPr>
          </a:p>
        </p:txBody>
      </p:sp>
      <p:sp>
        <p:nvSpPr>
          <p:cNvPr id="11" name="矩形 10"/>
          <p:cNvSpPr/>
          <p:nvPr/>
        </p:nvSpPr>
        <p:spPr>
          <a:xfrm>
            <a:off x="687070" y="4620895"/>
            <a:ext cx="8204835" cy="2061210"/>
          </a:xfrm>
          <a:prstGeom prst="rect">
            <a:avLst/>
          </a:prstGeom>
          <a:noFill/>
        </p:spPr>
        <p:txBody>
          <a:bodyPr vert="horz" wrap="square" rtlCol="0">
            <a:spAutoFit/>
          </a:bodyPr>
          <a:lstStyle/>
          <a:p>
            <a:pPr algn="l">
              <a:lnSpc>
                <a:spcPct val="200000"/>
              </a:lnSpc>
            </a:pPr>
            <a:r>
              <a:rPr lang="zh-CN" sz="16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版权页我们采用了深浅两种蓝色进行</a:t>
            </a:r>
            <a:r>
              <a:rPr lang="zh-CN" sz="16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重叠设计</a:t>
            </a:r>
            <a:r>
              <a:rPr lang="zh-CN" sz="16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，用不同纯度明度的蓝色作出了一种类似立体的效果。</a:t>
            </a:r>
            <a:endParaRPr lang="zh-CN" sz="16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a:lnSpc>
                <a:spcPct val="200000"/>
              </a:lnSpc>
            </a:pPr>
            <a:r>
              <a:rPr lang="zh-CN" sz="16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导向清晰</a:t>
            </a:r>
            <a:r>
              <a:rPr lang="zh-CN" sz="16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，设置了可以点击的超链接，指向性明显。</a:t>
            </a:r>
            <a:endParaRPr lang="zh-CN" sz="16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a:lnSpc>
                <a:spcPct val="200000"/>
              </a:lnSpc>
            </a:pPr>
            <a:r>
              <a:rPr lang="zh-CN" sz="16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最后一栏做了一个</a:t>
            </a:r>
            <a:r>
              <a:rPr lang="zh-CN" sz="16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留言板</a:t>
            </a:r>
            <a:r>
              <a:rPr lang="zh-CN" sz="16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的功能，及时的</a:t>
            </a:r>
            <a:r>
              <a:rPr lang="zh-CN" sz="1600" b="1"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信息反馈</a:t>
            </a:r>
            <a:r>
              <a:rPr lang="zh-CN" sz="16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，方便与浏览者交流。</a:t>
            </a:r>
            <a:endParaRPr lang="zh-CN" sz="16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9912792" y="2686954"/>
            <a:ext cx="1415772" cy="4171226"/>
          </a:xfrm>
          <a:prstGeom prst="rect">
            <a:avLst/>
          </a:prstGeom>
          <a:noFill/>
        </p:spPr>
        <p:txBody>
          <a:bodyPr vert="eaVert" wrap="square" rtlCol="0">
            <a:spAutoFit/>
          </a:bodyPr>
          <a:lstStyle/>
          <a:p>
            <a:pPr>
              <a:lnSpc>
                <a:spcPct val="200000"/>
              </a:lnSpc>
            </a:pPr>
            <a:r>
              <a:rPr lang="zh-CN" altLang="en-US" sz="2000" spc="600" dirty="0">
                <a:solidFill>
                  <a:schemeClr val="bg1"/>
                </a:solidFill>
                <a:latin typeface="钟齐李洤标准草书符号" panose="02010600030101010101" pitchFamily="2" charset="-122"/>
                <a:ea typeface="钟齐李洤标准草书符号" panose="02010600030101010101" pitchFamily="2" charset="-122"/>
              </a:rPr>
              <a:t>两岸青山相对出</a:t>
            </a:r>
            <a:endParaRPr lang="en-US" altLang="zh-CN" sz="2000" spc="600" dirty="0">
              <a:solidFill>
                <a:schemeClr val="bg1"/>
              </a:solidFill>
              <a:latin typeface="钟齐李洤标准草书符号" panose="02010600030101010101" pitchFamily="2" charset="-122"/>
              <a:ea typeface="钟齐李洤标准草书符号" panose="02010600030101010101" pitchFamily="2" charset="-122"/>
            </a:endParaRPr>
          </a:p>
          <a:p>
            <a:pPr>
              <a:lnSpc>
                <a:spcPct val="200000"/>
              </a:lnSpc>
            </a:pPr>
            <a:r>
              <a:rPr lang="en-US" altLang="zh-CN" sz="2000" spc="600" dirty="0">
                <a:solidFill>
                  <a:schemeClr val="bg1"/>
                </a:solidFill>
                <a:latin typeface="钟齐李洤标准草书符号" panose="02010600030101010101" pitchFamily="2" charset="-122"/>
                <a:ea typeface="钟齐李洤标准草书符号" panose="02010600030101010101" pitchFamily="2" charset="-122"/>
              </a:rPr>
              <a:t>       </a:t>
            </a:r>
            <a:r>
              <a:rPr lang="zh-CN" altLang="en-US" sz="2000" spc="600" dirty="0">
                <a:solidFill>
                  <a:schemeClr val="bg1"/>
                </a:solidFill>
                <a:latin typeface="钟齐李洤标准草书符号" panose="02010600030101010101" pitchFamily="2" charset="-122"/>
                <a:ea typeface="钟齐李洤标准草书符号" panose="02010600030101010101" pitchFamily="2" charset="-122"/>
              </a:rPr>
              <a:t>孤帆一片日边来</a:t>
            </a:r>
            <a:r>
              <a:rPr lang="en-US" altLang="zh-CN" sz="2000" spc="600" dirty="0">
                <a:solidFill>
                  <a:schemeClr val="bg1"/>
                </a:solidFill>
                <a:latin typeface="钟齐李洤标准草书符号" panose="02010600030101010101" pitchFamily="2" charset="-122"/>
                <a:ea typeface="钟齐李洤标准草书符号" panose="02010600030101010101" pitchFamily="2" charset="-122"/>
              </a:rPr>
              <a:t>.</a:t>
            </a:r>
            <a:endParaRPr lang="zh-CN" altLang="en-US" sz="2000" spc="600" dirty="0">
              <a:solidFill>
                <a:schemeClr val="bg1"/>
              </a:solidFill>
              <a:latin typeface="钟齐李洤标准草书符号" panose="02010600030101010101" pitchFamily="2" charset="-122"/>
              <a:ea typeface="钟齐李洤标准草书符号" panose="02010600030101010101" pitchFamily="2" charset="-122"/>
            </a:endParaRPr>
          </a:p>
        </p:txBody>
      </p:sp>
      <p:pic>
        <p:nvPicPr>
          <p:cNvPr id="13" name="图片 12" descr="QQ截图20201027145737"/>
          <p:cNvPicPr>
            <a:picLocks noChangeAspect="1"/>
          </p:cNvPicPr>
          <p:nvPr/>
        </p:nvPicPr>
        <p:blipFill>
          <a:blip r:embed="rId1"/>
          <a:stretch>
            <a:fillRect/>
          </a:stretch>
        </p:blipFill>
        <p:spPr>
          <a:xfrm>
            <a:off x="455295" y="938530"/>
            <a:ext cx="8669020" cy="3611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10" presetClass="entr" presetSubtype="0"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42" presetClass="entr" presetSubtype="0" fill="hold" grpId="0" nodeType="withEffect">
                                  <p:stCondLst>
                                    <p:cond delay="12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15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307512" y="1959970"/>
            <a:ext cx="3068642" cy="432552"/>
            <a:chOff x="2098515" y="2703007"/>
            <a:chExt cx="9828878" cy="2130250"/>
          </a:xfrm>
        </p:grpSpPr>
        <p:sp>
          <p:nvSpPr>
            <p:cNvPr id="26" name="弧形 25"/>
            <p:cNvSpPr/>
            <p:nvPr/>
          </p:nvSpPr>
          <p:spPr>
            <a:xfrm>
              <a:off x="9334919" y="2703007"/>
              <a:ext cx="984738" cy="984738"/>
            </a:xfrm>
            <a:prstGeom prst="arc">
              <a:avLst>
                <a:gd name="adj1" fmla="val 16200000"/>
                <a:gd name="adj2" fmla="val 5400000"/>
              </a:avLst>
            </a:prstGeom>
            <a:ln>
              <a:solidFill>
                <a:srgbClr val="2C3B5A">
                  <a:alpha val="93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7" name="直接连接符 26"/>
            <p:cNvCxnSpPr/>
            <p:nvPr/>
          </p:nvCxnSpPr>
          <p:spPr>
            <a:xfrm>
              <a:off x="2098515" y="2703007"/>
              <a:ext cx="7728773" cy="0"/>
            </a:xfrm>
            <a:prstGeom prst="line">
              <a:avLst/>
            </a:prstGeom>
            <a:ln>
              <a:solidFill>
                <a:srgbClr val="2C3B5A">
                  <a:alpha val="93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873073" y="3687745"/>
              <a:ext cx="2954215" cy="0"/>
            </a:xfrm>
            <a:prstGeom prst="line">
              <a:avLst/>
            </a:prstGeom>
            <a:ln>
              <a:solidFill>
                <a:srgbClr val="2C3B5A">
                  <a:alpha val="93000"/>
                </a:srgbClr>
              </a:solidFill>
            </a:ln>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0800000">
              <a:off x="6330461" y="3687745"/>
              <a:ext cx="1145512" cy="1145512"/>
            </a:xfrm>
            <a:prstGeom prst="arc">
              <a:avLst>
                <a:gd name="adj1" fmla="val 16200000"/>
                <a:gd name="adj2" fmla="val 5316168"/>
              </a:avLst>
            </a:prstGeom>
            <a:ln>
              <a:solidFill>
                <a:srgbClr val="2C3B5A">
                  <a:alpha val="93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0" name="直接连接符 29"/>
            <p:cNvCxnSpPr/>
            <p:nvPr/>
          </p:nvCxnSpPr>
          <p:spPr>
            <a:xfrm>
              <a:off x="6873073" y="4833257"/>
              <a:ext cx="5054320" cy="0"/>
            </a:xfrm>
            <a:prstGeom prst="line">
              <a:avLst/>
            </a:prstGeom>
            <a:ln>
              <a:solidFill>
                <a:srgbClr val="2C3B5A">
                  <a:alpha val="93000"/>
                </a:srgbClr>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flipH="1">
            <a:off x="9752013" y="4237513"/>
            <a:ext cx="3068642" cy="432552"/>
            <a:chOff x="2098515" y="2703007"/>
            <a:chExt cx="9828878" cy="2130250"/>
          </a:xfrm>
        </p:grpSpPr>
        <p:sp>
          <p:nvSpPr>
            <p:cNvPr id="32" name="弧形 31"/>
            <p:cNvSpPr/>
            <p:nvPr/>
          </p:nvSpPr>
          <p:spPr>
            <a:xfrm>
              <a:off x="9334919" y="2703007"/>
              <a:ext cx="984738" cy="984738"/>
            </a:xfrm>
            <a:prstGeom prst="arc">
              <a:avLst>
                <a:gd name="adj1" fmla="val 16200000"/>
                <a:gd name="adj2" fmla="val 5400000"/>
              </a:avLst>
            </a:prstGeom>
            <a:ln>
              <a:solidFill>
                <a:srgbClr val="2C3B5A">
                  <a:alpha val="93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3" name="直接连接符 32"/>
            <p:cNvCxnSpPr/>
            <p:nvPr/>
          </p:nvCxnSpPr>
          <p:spPr>
            <a:xfrm>
              <a:off x="2098515" y="2703007"/>
              <a:ext cx="7728773" cy="0"/>
            </a:xfrm>
            <a:prstGeom prst="line">
              <a:avLst/>
            </a:prstGeom>
            <a:ln>
              <a:solidFill>
                <a:srgbClr val="2C3B5A">
                  <a:alpha val="93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873073" y="3687745"/>
              <a:ext cx="2954215" cy="0"/>
            </a:xfrm>
            <a:prstGeom prst="line">
              <a:avLst/>
            </a:prstGeom>
            <a:ln>
              <a:solidFill>
                <a:srgbClr val="2C3B5A">
                  <a:alpha val="93000"/>
                </a:srgbClr>
              </a:solidFill>
            </a:ln>
          </p:spPr>
          <p:style>
            <a:lnRef idx="1">
              <a:schemeClr val="accent1"/>
            </a:lnRef>
            <a:fillRef idx="0">
              <a:schemeClr val="accent1"/>
            </a:fillRef>
            <a:effectRef idx="0">
              <a:schemeClr val="accent1"/>
            </a:effectRef>
            <a:fontRef idx="minor">
              <a:schemeClr val="tx1"/>
            </a:fontRef>
          </p:style>
        </p:cxnSp>
        <p:sp>
          <p:nvSpPr>
            <p:cNvPr id="35" name="弧形 34"/>
            <p:cNvSpPr/>
            <p:nvPr/>
          </p:nvSpPr>
          <p:spPr>
            <a:xfrm rot="10800000">
              <a:off x="6330461" y="3687745"/>
              <a:ext cx="1145512" cy="1145512"/>
            </a:xfrm>
            <a:prstGeom prst="arc">
              <a:avLst>
                <a:gd name="adj1" fmla="val 16200000"/>
                <a:gd name="adj2" fmla="val 5316168"/>
              </a:avLst>
            </a:prstGeom>
            <a:ln>
              <a:solidFill>
                <a:srgbClr val="2C3B5A">
                  <a:alpha val="93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6" name="直接连接符 35"/>
            <p:cNvCxnSpPr/>
            <p:nvPr/>
          </p:nvCxnSpPr>
          <p:spPr>
            <a:xfrm>
              <a:off x="6873073" y="4833257"/>
              <a:ext cx="5054320" cy="0"/>
            </a:xfrm>
            <a:prstGeom prst="line">
              <a:avLst/>
            </a:prstGeom>
            <a:ln>
              <a:solidFill>
                <a:srgbClr val="2C3B5A">
                  <a:alpha val="93000"/>
                </a:srgbClr>
              </a:solidFill>
            </a:ln>
          </p:spPr>
          <p:style>
            <a:lnRef idx="1">
              <a:schemeClr val="accent1"/>
            </a:lnRef>
            <a:fillRef idx="0">
              <a:schemeClr val="accent1"/>
            </a:fillRef>
            <a:effectRef idx="0">
              <a:schemeClr val="accent1"/>
            </a:effectRef>
            <a:fontRef idx="minor">
              <a:schemeClr val="tx1"/>
            </a:fontRef>
          </p:style>
        </p:cxnSp>
      </p:grpSp>
      <p:pic>
        <p:nvPicPr>
          <p:cNvPr id="15" name="图片 14" descr="C:\Users\璐\Desktop\新建文件夹\QQ截图20201024162104.pngQQ截图20201024162104"/>
          <p:cNvPicPr>
            <a:picLocks noChangeAspect="1"/>
          </p:cNvPicPr>
          <p:nvPr/>
        </p:nvPicPr>
        <p:blipFill>
          <a:blip r:embed="rId1"/>
          <a:srcRect/>
          <a:stretch>
            <a:fillRect/>
          </a:stretch>
        </p:blipFill>
        <p:spPr>
          <a:xfrm>
            <a:off x="7648226" y="2747469"/>
            <a:ext cx="2763520" cy="1825614"/>
          </a:xfrm>
          <a:prstGeom prst="rect">
            <a:avLst/>
          </a:prstGeom>
          <a:ln w="3175">
            <a:noFill/>
          </a:ln>
          <a:effectLst>
            <a:outerShdw blurRad="292100" sx="102000" sy="102000" algn="ctr" rotWithShape="0">
              <a:prstClr val="black">
                <a:alpha val="40000"/>
              </a:prstClr>
            </a:outerShdw>
          </a:effectLst>
        </p:spPr>
      </p:pic>
      <p:pic>
        <p:nvPicPr>
          <p:cNvPr id="16" name="图片 15" descr="C:\Users\璐\Desktop\新建文件夹\QQ截图20201024162104.pngQQ截图20201024162104"/>
          <p:cNvPicPr>
            <a:picLocks noChangeAspect="1"/>
          </p:cNvPicPr>
          <p:nvPr/>
        </p:nvPicPr>
        <p:blipFill>
          <a:blip r:embed="rId1"/>
          <a:srcRect/>
          <a:stretch>
            <a:fillRect/>
          </a:stretch>
        </p:blipFill>
        <p:spPr>
          <a:xfrm>
            <a:off x="1837443" y="2747469"/>
            <a:ext cx="2763520" cy="1825614"/>
          </a:xfrm>
          <a:prstGeom prst="rect">
            <a:avLst/>
          </a:prstGeom>
          <a:ln w="3175">
            <a:noFill/>
          </a:ln>
          <a:effectLst>
            <a:outerShdw blurRad="292100" sx="102000" sy="102000" algn="ctr" rotWithShape="0">
              <a:prstClr val="black">
                <a:alpha val="40000"/>
              </a:prstClr>
            </a:outerShdw>
          </a:effectLst>
        </p:spPr>
      </p:pic>
      <p:pic>
        <p:nvPicPr>
          <p:cNvPr id="13" name="图片 12" descr="C:\Users\璐\Desktop\新建文件夹\QQ截图20201022171234.pngQQ截图20201022171234"/>
          <p:cNvPicPr>
            <a:picLocks noChangeAspect="1"/>
          </p:cNvPicPr>
          <p:nvPr/>
        </p:nvPicPr>
        <p:blipFill>
          <a:blip r:embed="rId2"/>
          <a:srcRect/>
          <a:stretch>
            <a:fillRect/>
          </a:stretch>
        </p:blipFill>
        <p:spPr>
          <a:xfrm>
            <a:off x="3609995" y="2176246"/>
            <a:ext cx="5029200" cy="2590800"/>
          </a:xfrm>
          <a:prstGeom prst="rect">
            <a:avLst/>
          </a:prstGeom>
          <a:ln w="25400">
            <a:noFill/>
          </a:ln>
          <a:effectLst>
            <a:outerShdw blurRad="266700" sx="102000" sy="102000" algn="ctr" rotWithShape="0">
              <a:prstClr val="black">
                <a:alpha val="40000"/>
              </a:prstClr>
            </a:outerShdw>
          </a:effectLst>
        </p:spPr>
      </p:pic>
      <p:sp>
        <p:nvSpPr>
          <p:cNvPr id="18" name="文本框 17"/>
          <p:cNvSpPr txBox="1"/>
          <p:nvPr/>
        </p:nvSpPr>
        <p:spPr>
          <a:xfrm>
            <a:off x="4541520" y="767715"/>
            <a:ext cx="3542030" cy="521970"/>
          </a:xfrm>
          <a:prstGeom prst="rect">
            <a:avLst/>
          </a:prstGeom>
          <a:noFill/>
        </p:spPr>
        <p:txBody>
          <a:bodyPr vert="horz" wrap="square" rtlCol="0">
            <a:spAutoFit/>
          </a:bodyPr>
          <a:lstStyle/>
          <a:p>
            <a:pPr algn="dist"/>
            <a:r>
              <a:rPr lang="zh-CN" altLang="en-US" sz="2800" dirty="0">
                <a:solidFill>
                  <a:srgbClr val="2C3B5A"/>
                </a:solidFill>
                <a:latin typeface="方正姚体" panose="02010601030101010101" pitchFamily="2" charset="-122"/>
                <a:ea typeface="方正姚体" panose="02010601030101010101" pitchFamily="2" charset="-122"/>
              </a:rPr>
              <a:t>具体网页设计介绍</a:t>
            </a:r>
            <a:endParaRPr lang="zh-CN" altLang="en-US" sz="2800" dirty="0">
              <a:solidFill>
                <a:srgbClr val="2C3B5A"/>
              </a:solidFill>
              <a:latin typeface="方正姚体" panose="02010601030101010101" pitchFamily="2" charset="-122"/>
              <a:ea typeface="方正姚体" panose="02010601030101010101" pitchFamily="2" charset="-122"/>
            </a:endParaRPr>
          </a:p>
        </p:txBody>
      </p:sp>
      <p:sp>
        <p:nvSpPr>
          <p:cNvPr id="23" name="矩形 22"/>
          <p:cNvSpPr/>
          <p:nvPr/>
        </p:nvSpPr>
        <p:spPr>
          <a:xfrm>
            <a:off x="2172970" y="5253355"/>
            <a:ext cx="8388350" cy="1198880"/>
          </a:xfrm>
          <a:prstGeom prst="rect">
            <a:avLst/>
          </a:prstGeom>
          <a:noFill/>
        </p:spPr>
        <p:txBody>
          <a:bodyPr vert="horz" wrap="square" rtlCol="0">
            <a:spAutoFit/>
          </a:bodyPr>
          <a:lstStyle/>
          <a:p>
            <a:pPr algn="ctr">
              <a:lnSpc>
                <a:spcPct val="150000"/>
              </a:lnSpc>
            </a:pPr>
            <a:r>
              <a:rPr sz="1600" spc="300" dirty="0">
                <a:solidFill>
                  <a:srgbClr val="404040"/>
                </a:solidFill>
                <a:latin typeface="微软雅黑" panose="020B0503020204020204" charset="-122"/>
                <a:ea typeface="微软雅黑" panose="020B0503020204020204" charset="-122"/>
                <a:cs typeface="微软雅黑" panose="020B0503020204020204" charset="-122"/>
              </a:rPr>
              <a:t>图片我们剪裁成了</a:t>
            </a:r>
            <a:r>
              <a:rPr sz="1600" b="1" spc="300" dirty="0">
                <a:solidFill>
                  <a:srgbClr val="404040"/>
                </a:solidFill>
                <a:latin typeface="微软雅黑" panose="020B0503020204020204" charset="-122"/>
                <a:ea typeface="微软雅黑" panose="020B0503020204020204" charset="-122"/>
                <a:cs typeface="微软雅黑" panose="020B0503020204020204" charset="-122"/>
              </a:rPr>
              <a:t>圆形</a:t>
            </a:r>
            <a:r>
              <a:rPr sz="1600" spc="300" dirty="0">
                <a:solidFill>
                  <a:srgbClr val="404040"/>
                </a:solidFill>
                <a:latin typeface="微软雅黑" panose="020B0503020204020204" charset="-122"/>
                <a:ea typeface="微软雅黑" panose="020B0503020204020204" charset="-122"/>
                <a:cs typeface="微软雅黑" panose="020B0503020204020204" charset="-122"/>
              </a:rPr>
              <a:t>进行表现，不会显得很呆板，方圆结合也更显活泼。</a:t>
            </a:r>
            <a:endParaRPr sz="1600" spc="300" dirty="0">
              <a:solidFill>
                <a:srgbClr val="404040"/>
              </a:solidFill>
              <a:latin typeface="微软雅黑" panose="020B0503020204020204" charset="-122"/>
              <a:ea typeface="微软雅黑" panose="020B0503020204020204" charset="-122"/>
              <a:cs typeface="微软雅黑" panose="020B0503020204020204" charset="-122"/>
            </a:endParaRPr>
          </a:p>
          <a:p>
            <a:pPr algn="ctr">
              <a:lnSpc>
                <a:spcPct val="150000"/>
              </a:lnSpc>
            </a:pPr>
            <a:r>
              <a:rPr sz="1600" spc="300" dirty="0">
                <a:solidFill>
                  <a:srgbClr val="404040"/>
                </a:solidFill>
                <a:latin typeface="微软雅黑" panose="020B0503020204020204" charset="-122"/>
                <a:ea typeface="微软雅黑" panose="020B0503020204020204" charset="-122"/>
                <a:cs typeface="微软雅黑" panose="020B0503020204020204" charset="-122"/>
              </a:rPr>
              <a:t>字体的排版上我们选用了古籍中的</a:t>
            </a:r>
            <a:r>
              <a:rPr sz="1600" b="1" spc="300" dirty="0">
                <a:solidFill>
                  <a:srgbClr val="404040"/>
                </a:solidFill>
                <a:latin typeface="微软雅黑" panose="020B0503020204020204" charset="-122"/>
                <a:ea typeface="微软雅黑" panose="020B0503020204020204" charset="-122"/>
                <a:cs typeface="微软雅黑" panose="020B0503020204020204" charset="-122"/>
              </a:rPr>
              <a:t>竖排版</a:t>
            </a:r>
            <a:r>
              <a:rPr sz="1600" spc="300" dirty="0">
                <a:solidFill>
                  <a:srgbClr val="404040"/>
                </a:solidFill>
                <a:latin typeface="微软雅黑" panose="020B0503020204020204" charset="-122"/>
                <a:ea typeface="微软雅黑" panose="020B0503020204020204" charset="-122"/>
                <a:cs typeface="微软雅黑" panose="020B0503020204020204" charset="-122"/>
              </a:rPr>
              <a:t>加分隔线，颇具古风，更加富有传统的文化气息。</a:t>
            </a:r>
            <a:endParaRPr sz="1600" spc="300" dirty="0">
              <a:solidFill>
                <a:srgbClr val="404040"/>
              </a:solidFill>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0" y="0"/>
            <a:ext cx="12192000" cy="123161"/>
          </a:xfrm>
          <a:prstGeom prst="rect">
            <a:avLst/>
          </a:prstGeom>
          <a:gradFill flip="none" rotWithShape="1">
            <a:gsLst>
              <a:gs pos="0">
                <a:srgbClr val="354C75"/>
              </a:gs>
              <a:gs pos="100000">
                <a:srgbClr val="2C3B5A"/>
              </a:gs>
            </a:gsLst>
            <a:lin ang="16200000" scaled="1"/>
            <a:tileRect/>
          </a:gra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49" y="6762488"/>
            <a:ext cx="12192000" cy="105439"/>
          </a:xfrm>
          <a:prstGeom prst="rect">
            <a:avLst/>
          </a:prstGeom>
          <a:gradFill flip="none" rotWithShape="1">
            <a:gsLst>
              <a:gs pos="0">
                <a:srgbClr val="354C75"/>
              </a:gs>
              <a:gs pos="100000">
                <a:srgbClr val="2C3B5A"/>
              </a:gs>
            </a:gsLst>
            <a:lin ang="16200000" scaled="1"/>
            <a:tileRect/>
          </a:gra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nodeType="withEffect">
                                  <p:stCondLst>
                                    <p:cond delay="60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par>
                                <p:cTn id="11" presetID="16" presetClass="entr" presetSubtype="21" fill="hold" nodeType="withEffect">
                                  <p:stCondLst>
                                    <p:cond delay="120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nodeType="withEffect">
                                  <p:stCondLst>
                                    <p:cond delay="180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par>
                                <p:cTn id="20" presetID="16" presetClass="entr" presetSubtype="21" fill="hold" grpId="0" nodeType="withEffect">
                                  <p:stCondLst>
                                    <p:cond delay="210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par>
                                <p:cTn id="23" presetID="16" presetClass="entr" presetSubtype="21" fill="hold" grpId="0" nodeType="withEffect">
                                  <p:stCondLst>
                                    <p:cond delay="240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par>
                                <p:cTn id="26" presetID="16" presetClass="entr" presetSubtype="21" fill="hold" grpId="0" nodeType="withEffect">
                                  <p:stCondLst>
                                    <p:cond delay="270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p:cNvGrpSpPr/>
          <p:nvPr/>
        </p:nvGrpSpPr>
        <p:grpSpPr>
          <a:xfrm>
            <a:off x="1323868" y="2403152"/>
            <a:ext cx="1164323" cy="1153886"/>
            <a:chOff x="1360715" y="1982528"/>
            <a:chExt cx="1164323" cy="1153886"/>
          </a:xfrm>
        </p:grpSpPr>
        <p:grpSp>
          <p:nvGrpSpPr>
            <p:cNvPr id="35" name="组合 34"/>
            <p:cNvGrpSpPr/>
            <p:nvPr/>
          </p:nvGrpSpPr>
          <p:grpSpPr>
            <a:xfrm>
              <a:off x="1360715" y="1982528"/>
              <a:ext cx="1164323" cy="1153886"/>
              <a:chOff x="1360715" y="1981200"/>
              <a:chExt cx="1164323" cy="1153886"/>
            </a:xfrm>
          </p:grpSpPr>
          <p:sp>
            <p:nvSpPr>
              <p:cNvPr id="19" name="圆角矩形 18"/>
              <p:cNvSpPr/>
              <p:nvPr/>
            </p:nvSpPr>
            <p:spPr>
              <a:xfrm>
                <a:off x="1360715" y="1981200"/>
                <a:ext cx="1153886" cy="1153886"/>
              </a:xfrm>
              <a:prstGeom prst="roundRect">
                <a:avLst>
                  <a:gd name="adj" fmla="val 10417"/>
                </a:avLst>
              </a:prstGeom>
              <a:gradFill flip="none" rotWithShape="1">
                <a:gsLst>
                  <a:gs pos="0">
                    <a:srgbClr val="354C75"/>
                  </a:gs>
                  <a:gs pos="100000">
                    <a:srgbClr val="2C3B5A"/>
                  </a:gs>
                </a:gsLst>
                <a:path path="circle">
                  <a:fillToRect l="100000" b="100000"/>
                </a:path>
                <a:tileRect t="-100000" r="-100000"/>
              </a:gradFill>
              <a:ln w="6350">
                <a:no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5"/>
              <p:cNvSpPr>
                <a:spLocks noEditPoints="1"/>
              </p:cNvSpPr>
              <p:nvPr/>
            </p:nvSpPr>
            <p:spPr bwMode="auto">
              <a:xfrm rot="9337903">
                <a:off x="1932886" y="2814781"/>
                <a:ext cx="592152" cy="203534"/>
              </a:xfrm>
              <a:custGeom>
                <a:avLst/>
                <a:gdLst>
                  <a:gd name="T0" fmla="*/ 698 w 1979"/>
                  <a:gd name="T1" fmla="*/ 327 h 677"/>
                  <a:gd name="T2" fmla="*/ 498 w 1979"/>
                  <a:gd name="T3" fmla="*/ 243 h 677"/>
                  <a:gd name="T4" fmla="*/ 467 w 1979"/>
                  <a:gd name="T5" fmla="*/ 396 h 677"/>
                  <a:gd name="T6" fmla="*/ 553 w 1979"/>
                  <a:gd name="T7" fmla="*/ 373 h 677"/>
                  <a:gd name="T8" fmla="*/ 499 w 1979"/>
                  <a:gd name="T9" fmla="*/ 351 h 677"/>
                  <a:gd name="T10" fmla="*/ 518 w 1979"/>
                  <a:gd name="T11" fmla="*/ 285 h 677"/>
                  <a:gd name="T12" fmla="*/ 646 w 1979"/>
                  <a:gd name="T13" fmla="*/ 316 h 677"/>
                  <a:gd name="T14" fmla="*/ 540 w 1979"/>
                  <a:gd name="T15" fmla="*/ 455 h 677"/>
                  <a:gd name="T16" fmla="*/ 401 w 1979"/>
                  <a:gd name="T17" fmla="*/ 387 h 677"/>
                  <a:gd name="T18" fmla="*/ 279 w 1979"/>
                  <a:gd name="T19" fmla="*/ 399 h 677"/>
                  <a:gd name="T20" fmla="*/ 107 w 1979"/>
                  <a:gd name="T21" fmla="*/ 459 h 677"/>
                  <a:gd name="T22" fmla="*/ 0 w 1979"/>
                  <a:gd name="T23" fmla="*/ 420 h 677"/>
                  <a:gd name="T24" fmla="*/ 69 w 1979"/>
                  <a:gd name="T25" fmla="*/ 484 h 677"/>
                  <a:gd name="T26" fmla="*/ 310 w 1979"/>
                  <a:gd name="T27" fmla="*/ 427 h 677"/>
                  <a:gd name="T28" fmla="*/ 463 w 1979"/>
                  <a:gd name="T29" fmla="*/ 479 h 677"/>
                  <a:gd name="T30" fmla="*/ 698 w 1979"/>
                  <a:gd name="T31" fmla="*/ 327 h 677"/>
                  <a:gd name="T32" fmla="*/ 1895 w 1979"/>
                  <a:gd name="T33" fmla="*/ 260 h 677"/>
                  <a:gd name="T34" fmla="*/ 1958 w 1979"/>
                  <a:gd name="T35" fmla="*/ 426 h 677"/>
                  <a:gd name="T36" fmla="*/ 1631 w 1979"/>
                  <a:gd name="T37" fmla="*/ 674 h 677"/>
                  <a:gd name="T38" fmla="*/ 1302 w 1979"/>
                  <a:gd name="T39" fmla="*/ 583 h 677"/>
                  <a:gd name="T40" fmla="*/ 1163 w 1979"/>
                  <a:gd name="T41" fmla="*/ 484 h 677"/>
                  <a:gd name="T42" fmla="*/ 788 w 1979"/>
                  <a:gd name="T43" fmla="*/ 497 h 677"/>
                  <a:gd name="T44" fmla="*/ 380 w 1979"/>
                  <a:gd name="T45" fmla="*/ 484 h 677"/>
                  <a:gd name="T46" fmla="*/ 762 w 1979"/>
                  <a:gd name="T47" fmla="*/ 438 h 677"/>
                  <a:gd name="T48" fmla="*/ 1315 w 1979"/>
                  <a:gd name="T49" fmla="*/ 421 h 677"/>
                  <a:gd name="T50" fmla="*/ 1672 w 1979"/>
                  <a:gd name="T51" fmla="*/ 494 h 677"/>
                  <a:gd name="T52" fmla="*/ 1777 w 1979"/>
                  <a:gd name="T53" fmla="*/ 242 h 677"/>
                  <a:gd name="T54" fmla="*/ 1500 w 1979"/>
                  <a:gd name="T55" fmla="*/ 184 h 677"/>
                  <a:gd name="T56" fmla="*/ 1492 w 1979"/>
                  <a:gd name="T57" fmla="*/ 365 h 677"/>
                  <a:gd name="T58" fmla="*/ 1574 w 1979"/>
                  <a:gd name="T59" fmla="*/ 295 h 677"/>
                  <a:gd name="T60" fmla="*/ 1559 w 1979"/>
                  <a:gd name="T61" fmla="*/ 264 h 677"/>
                  <a:gd name="T62" fmla="*/ 1644 w 1979"/>
                  <a:gd name="T63" fmla="*/ 342 h 677"/>
                  <a:gd name="T64" fmla="*/ 1440 w 1979"/>
                  <a:gd name="T65" fmla="*/ 441 h 677"/>
                  <a:gd name="T66" fmla="*/ 1398 w 1979"/>
                  <a:gd name="T67" fmla="*/ 288 h 677"/>
                  <a:gd name="T68" fmla="*/ 1391 w 1979"/>
                  <a:gd name="T69" fmla="*/ 96 h 677"/>
                  <a:gd name="T70" fmla="*/ 1646 w 1979"/>
                  <a:gd name="T71" fmla="*/ 90 h 677"/>
                  <a:gd name="T72" fmla="*/ 1846 w 1979"/>
                  <a:gd name="T73" fmla="*/ 66 h 677"/>
                  <a:gd name="T74" fmla="*/ 1895 w 1979"/>
                  <a:gd name="T75" fmla="*/ 26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79" h="677">
                    <a:moveTo>
                      <a:pt x="698" y="327"/>
                    </a:moveTo>
                    <a:cubicBezTo>
                      <a:pt x="687" y="248"/>
                      <a:pt x="576" y="188"/>
                      <a:pt x="498" y="243"/>
                    </a:cubicBezTo>
                    <a:cubicBezTo>
                      <a:pt x="419" y="298"/>
                      <a:pt x="449" y="381"/>
                      <a:pt x="467" y="396"/>
                    </a:cubicBezTo>
                    <a:cubicBezTo>
                      <a:pt x="494" y="421"/>
                      <a:pt x="554" y="422"/>
                      <a:pt x="553" y="373"/>
                    </a:cubicBezTo>
                    <a:cubicBezTo>
                      <a:pt x="543" y="333"/>
                      <a:pt x="499" y="351"/>
                      <a:pt x="499" y="351"/>
                    </a:cubicBezTo>
                    <a:cubicBezTo>
                      <a:pt x="499" y="351"/>
                      <a:pt x="468" y="325"/>
                      <a:pt x="518" y="285"/>
                    </a:cubicBezTo>
                    <a:cubicBezTo>
                      <a:pt x="567" y="246"/>
                      <a:pt x="629" y="277"/>
                      <a:pt x="646" y="316"/>
                    </a:cubicBezTo>
                    <a:cubicBezTo>
                      <a:pt x="659" y="359"/>
                      <a:pt x="659" y="428"/>
                      <a:pt x="540" y="455"/>
                    </a:cubicBezTo>
                    <a:cubicBezTo>
                      <a:pt x="416" y="457"/>
                      <a:pt x="401" y="387"/>
                      <a:pt x="401" y="387"/>
                    </a:cubicBezTo>
                    <a:cubicBezTo>
                      <a:pt x="368" y="424"/>
                      <a:pt x="337" y="393"/>
                      <a:pt x="279" y="399"/>
                    </a:cubicBezTo>
                    <a:cubicBezTo>
                      <a:pt x="233" y="401"/>
                      <a:pt x="157" y="444"/>
                      <a:pt x="107" y="459"/>
                    </a:cubicBezTo>
                    <a:cubicBezTo>
                      <a:pt x="57" y="474"/>
                      <a:pt x="0" y="420"/>
                      <a:pt x="0" y="420"/>
                    </a:cubicBezTo>
                    <a:cubicBezTo>
                      <a:pt x="0" y="420"/>
                      <a:pt x="13" y="467"/>
                      <a:pt x="69" y="484"/>
                    </a:cubicBezTo>
                    <a:cubicBezTo>
                      <a:pt x="137" y="503"/>
                      <a:pt x="258" y="428"/>
                      <a:pt x="310" y="427"/>
                    </a:cubicBezTo>
                    <a:cubicBezTo>
                      <a:pt x="362" y="427"/>
                      <a:pt x="463" y="479"/>
                      <a:pt x="463" y="479"/>
                    </a:cubicBezTo>
                    <a:cubicBezTo>
                      <a:pt x="635" y="534"/>
                      <a:pt x="712" y="412"/>
                      <a:pt x="698" y="327"/>
                    </a:cubicBezTo>
                    <a:close/>
                    <a:moveTo>
                      <a:pt x="1895" y="260"/>
                    </a:moveTo>
                    <a:cubicBezTo>
                      <a:pt x="1895" y="260"/>
                      <a:pt x="1979" y="336"/>
                      <a:pt x="1958" y="426"/>
                    </a:cubicBezTo>
                    <a:cubicBezTo>
                      <a:pt x="1937" y="516"/>
                      <a:pt x="1793" y="677"/>
                      <a:pt x="1631" y="674"/>
                    </a:cubicBezTo>
                    <a:cubicBezTo>
                      <a:pt x="1477" y="675"/>
                      <a:pt x="1357" y="631"/>
                      <a:pt x="1302" y="583"/>
                    </a:cubicBezTo>
                    <a:cubicBezTo>
                      <a:pt x="1163" y="484"/>
                      <a:pt x="1163" y="484"/>
                      <a:pt x="1163" y="484"/>
                    </a:cubicBezTo>
                    <a:cubicBezTo>
                      <a:pt x="1163" y="484"/>
                      <a:pt x="1020" y="376"/>
                      <a:pt x="788" y="497"/>
                    </a:cubicBezTo>
                    <a:cubicBezTo>
                      <a:pt x="555" y="618"/>
                      <a:pt x="420" y="506"/>
                      <a:pt x="380" y="484"/>
                    </a:cubicBezTo>
                    <a:cubicBezTo>
                      <a:pt x="380" y="484"/>
                      <a:pt x="551" y="592"/>
                      <a:pt x="762" y="438"/>
                    </a:cubicBezTo>
                    <a:cubicBezTo>
                      <a:pt x="993" y="276"/>
                      <a:pt x="1108" y="306"/>
                      <a:pt x="1315" y="421"/>
                    </a:cubicBezTo>
                    <a:cubicBezTo>
                      <a:pt x="1522" y="535"/>
                      <a:pt x="1584" y="516"/>
                      <a:pt x="1672" y="494"/>
                    </a:cubicBezTo>
                    <a:cubicBezTo>
                      <a:pt x="1759" y="471"/>
                      <a:pt x="1831" y="367"/>
                      <a:pt x="1777" y="242"/>
                    </a:cubicBezTo>
                    <a:cubicBezTo>
                      <a:pt x="1722" y="117"/>
                      <a:pt x="1551" y="124"/>
                      <a:pt x="1500" y="184"/>
                    </a:cubicBezTo>
                    <a:cubicBezTo>
                      <a:pt x="1448" y="245"/>
                      <a:pt x="1440" y="319"/>
                      <a:pt x="1492" y="365"/>
                    </a:cubicBezTo>
                    <a:cubicBezTo>
                      <a:pt x="1544" y="410"/>
                      <a:pt x="1602" y="349"/>
                      <a:pt x="1574" y="295"/>
                    </a:cubicBezTo>
                    <a:cubicBezTo>
                      <a:pt x="1574" y="295"/>
                      <a:pt x="1562" y="265"/>
                      <a:pt x="1559" y="264"/>
                    </a:cubicBezTo>
                    <a:cubicBezTo>
                      <a:pt x="1562" y="265"/>
                      <a:pt x="1644" y="289"/>
                      <a:pt x="1644" y="342"/>
                    </a:cubicBezTo>
                    <a:cubicBezTo>
                      <a:pt x="1637" y="436"/>
                      <a:pt x="1544" y="502"/>
                      <a:pt x="1440" y="441"/>
                    </a:cubicBezTo>
                    <a:cubicBezTo>
                      <a:pt x="1349" y="386"/>
                      <a:pt x="1398" y="288"/>
                      <a:pt x="1398" y="288"/>
                    </a:cubicBezTo>
                    <a:cubicBezTo>
                      <a:pt x="1398" y="288"/>
                      <a:pt x="1305" y="186"/>
                      <a:pt x="1391" y="96"/>
                    </a:cubicBezTo>
                    <a:cubicBezTo>
                      <a:pt x="1488" y="9"/>
                      <a:pt x="1604" y="67"/>
                      <a:pt x="1646" y="90"/>
                    </a:cubicBezTo>
                    <a:cubicBezTo>
                      <a:pt x="1643" y="90"/>
                      <a:pt x="1722" y="0"/>
                      <a:pt x="1846" y="66"/>
                    </a:cubicBezTo>
                    <a:cubicBezTo>
                      <a:pt x="1948" y="146"/>
                      <a:pt x="1895" y="260"/>
                      <a:pt x="1895" y="260"/>
                    </a:cubicBezTo>
                    <a:close/>
                  </a:path>
                </a:pathLst>
              </a:custGeom>
              <a:noFill/>
              <a:ln w="3175"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36" name="Freeform 23"/>
            <p:cNvSpPr/>
            <p:nvPr/>
          </p:nvSpPr>
          <p:spPr bwMode="auto">
            <a:xfrm>
              <a:off x="1789045" y="2323850"/>
              <a:ext cx="307662" cy="471243"/>
            </a:xfrm>
            <a:custGeom>
              <a:avLst/>
              <a:gdLst>
                <a:gd name="T0" fmla="*/ 60 w 120"/>
                <a:gd name="T1" fmla="*/ 0 h 184"/>
                <a:gd name="T2" fmla="*/ 7 w 120"/>
                <a:gd name="T3" fmla="*/ 96 h 184"/>
                <a:gd name="T4" fmla="*/ 0 w 120"/>
                <a:gd name="T5" fmla="*/ 124 h 184"/>
                <a:gd name="T6" fmla="*/ 60 w 120"/>
                <a:gd name="T7" fmla="*/ 184 h 184"/>
                <a:gd name="T8" fmla="*/ 120 w 120"/>
                <a:gd name="T9" fmla="*/ 124 h 184"/>
                <a:gd name="T10" fmla="*/ 113 w 120"/>
                <a:gd name="T11" fmla="*/ 96 h 184"/>
                <a:gd name="T12" fmla="*/ 60 w 120"/>
                <a:gd name="T13" fmla="*/ 0 h 184"/>
              </a:gdLst>
              <a:ahLst/>
              <a:cxnLst>
                <a:cxn ang="0">
                  <a:pos x="T0" y="T1"/>
                </a:cxn>
                <a:cxn ang="0">
                  <a:pos x="T2" y="T3"/>
                </a:cxn>
                <a:cxn ang="0">
                  <a:pos x="T4" y="T5"/>
                </a:cxn>
                <a:cxn ang="0">
                  <a:pos x="T6" y="T7"/>
                </a:cxn>
                <a:cxn ang="0">
                  <a:pos x="T8" y="T9"/>
                </a:cxn>
                <a:cxn ang="0">
                  <a:pos x="T10" y="T11"/>
                </a:cxn>
                <a:cxn ang="0">
                  <a:pos x="T12" y="T13"/>
                </a:cxn>
              </a:cxnLst>
              <a:rect l="0" t="0" r="r" b="b"/>
              <a:pathLst>
                <a:path w="120" h="184">
                  <a:moveTo>
                    <a:pt x="60" y="0"/>
                  </a:moveTo>
                  <a:cubicBezTo>
                    <a:pt x="7" y="96"/>
                    <a:pt x="7" y="96"/>
                    <a:pt x="7" y="96"/>
                  </a:cubicBezTo>
                  <a:cubicBezTo>
                    <a:pt x="3" y="104"/>
                    <a:pt x="0" y="114"/>
                    <a:pt x="0" y="124"/>
                  </a:cubicBezTo>
                  <a:cubicBezTo>
                    <a:pt x="0" y="157"/>
                    <a:pt x="27" y="184"/>
                    <a:pt x="60" y="184"/>
                  </a:cubicBezTo>
                  <a:cubicBezTo>
                    <a:pt x="93" y="184"/>
                    <a:pt x="120" y="157"/>
                    <a:pt x="120" y="124"/>
                  </a:cubicBezTo>
                  <a:cubicBezTo>
                    <a:pt x="120" y="114"/>
                    <a:pt x="118" y="104"/>
                    <a:pt x="113" y="96"/>
                  </a:cubicBezTo>
                  <a:lnTo>
                    <a:pt x="60" y="0"/>
                  </a:lnTo>
                  <a:close/>
                </a:path>
              </a:pathLst>
            </a:custGeom>
            <a:noFill/>
            <a:ln w="25400" cap="rnd">
              <a:no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4107708" y="2401824"/>
            <a:ext cx="1153886" cy="1156542"/>
            <a:chOff x="4161673" y="1981200"/>
            <a:chExt cx="1153886" cy="1156542"/>
          </a:xfrm>
        </p:grpSpPr>
        <p:grpSp>
          <p:nvGrpSpPr>
            <p:cNvPr id="32" name="组合 31"/>
            <p:cNvGrpSpPr/>
            <p:nvPr/>
          </p:nvGrpSpPr>
          <p:grpSpPr>
            <a:xfrm>
              <a:off x="4161673" y="1981200"/>
              <a:ext cx="1153886" cy="1156542"/>
              <a:chOff x="6948715" y="1978544"/>
              <a:chExt cx="1153886" cy="1156542"/>
            </a:xfrm>
          </p:grpSpPr>
          <p:sp>
            <p:nvSpPr>
              <p:cNvPr id="21" name="圆角矩形 20"/>
              <p:cNvSpPr/>
              <p:nvPr/>
            </p:nvSpPr>
            <p:spPr>
              <a:xfrm>
                <a:off x="6948715" y="1981200"/>
                <a:ext cx="1153886" cy="1153886"/>
              </a:xfrm>
              <a:prstGeom prst="roundRect">
                <a:avLst>
                  <a:gd name="adj" fmla="val 10417"/>
                </a:avLst>
              </a:prstGeom>
              <a:gradFill flip="none" rotWithShape="1">
                <a:gsLst>
                  <a:gs pos="0">
                    <a:srgbClr val="354C75"/>
                  </a:gs>
                  <a:gs pos="100000">
                    <a:srgbClr val="2C3B5A"/>
                  </a:gs>
                </a:gsLst>
                <a:path path="circle">
                  <a:fillToRect l="100000" b="100000"/>
                </a:path>
                <a:tileRect t="-100000" r="-100000"/>
              </a:gradFill>
              <a:ln w="6350">
                <a:no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5"/>
              <p:cNvSpPr>
                <a:spLocks noChangeAspect="1" noEditPoints="1"/>
              </p:cNvSpPr>
              <p:nvPr/>
            </p:nvSpPr>
            <p:spPr bwMode="auto">
              <a:xfrm rot="18016796">
                <a:off x="6814419" y="2150386"/>
                <a:ext cx="523683" cy="180000"/>
              </a:xfrm>
              <a:custGeom>
                <a:avLst/>
                <a:gdLst>
                  <a:gd name="T0" fmla="*/ 698 w 1979"/>
                  <a:gd name="T1" fmla="*/ 327 h 677"/>
                  <a:gd name="T2" fmla="*/ 498 w 1979"/>
                  <a:gd name="T3" fmla="*/ 243 h 677"/>
                  <a:gd name="T4" fmla="*/ 467 w 1979"/>
                  <a:gd name="T5" fmla="*/ 396 h 677"/>
                  <a:gd name="T6" fmla="*/ 553 w 1979"/>
                  <a:gd name="T7" fmla="*/ 373 h 677"/>
                  <a:gd name="T8" fmla="*/ 499 w 1979"/>
                  <a:gd name="T9" fmla="*/ 351 h 677"/>
                  <a:gd name="T10" fmla="*/ 518 w 1979"/>
                  <a:gd name="T11" fmla="*/ 285 h 677"/>
                  <a:gd name="T12" fmla="*/ 646 w 1979"/>
                  <a:gd name="T13" fmla="*/ 316 h 677"/>
                  <a:gd name="T14" fmla="*/ 540 w 1979"/>
                  <a:gd name="T15" fmla="*/ 455 h 677"/>
                  <a:gd name="T16" fmla="*/ 401 w 1979"/>
                  <a:gd name="T17" fmla="*/ 387 h 677"/>
                  <a:gd name="T18" fmla="*/ 279 w 1979"/>
                  <a:gd name="T19" fmla="*/ 399 h 677"/>
                  <a:gd name="T20" fmla="*/ 107 w 1979"/>
                  <a:gd name="T21" fmla="*/ 459 h 677"/>
                  <a:gd name="T22" fmla="*/ 0 w 1979"/>
                  <a:gd name="T23" fmla="*/ 420 h 677"/>
                  <a:gd name="T24" fmla="*/ 69 w 1979"/>
                  <a:gd name="T25" fmla="*/ 484 h 677"/>
                  <a:gd name="T26" fmla="*/ 310 w 1979"/>
                  <a:gd name="T27" fmla="*/ 427 h 677"/>
                  <a:gd name="T28" fmla="*/ 463 w 1979"/>
                  <a:gd name="T29" fmla="*/ 479 h 677"/>
                  <a:gd name="T30" fmla="*/ 698 w 1979"/>
                  <a:gd name="T31" fmla="*/ 327 h 677"/>
                  <a:gd name="T32" fmla="*/ 1895 w 1979"/>
                  <a:gd name="T33" fmla="*/ 260 h 677"/>
                  <a:gd name="T34" fmla="*/ 1958 w 1979"/>
                  <a:gd name="T35" fmla="*/ 426 h 677"/>
                  <a:gd name="T36" fmla="*/ 1631 w 1979"/>
                  <a:gd name="T37" fmla="*/ 674 h 677"/>
                  <a:gd name="T38" fmla="*/ 1302 w 1979"/>
                  <a:gd name="T39" fmla="*/ 583 h 677"/>
                  <a:gd name="T40" fmla="*/ 1163 w 1979"/>
                  <a:gd name="T41" fmla="*/ 484 h 677"/>
                  <a:gd name="T42" fmla="*/ 788 w 1979"/>
                  <a:gd name="T43" fmla="*/ 497 h 677"/>
                  <a:gd name="T44" fmla="*/ 380 w 1979"/>
                  <a:gd name="T45" fmla="*/ 484 h 677"/>
                  <a:gd name="T46" fmla="*/ 762 w 1979"/>
                  <a:gd name="T47" fmla="*/ 438 h 677"/>
                  <a:gd name="T48" fmla="*/ 1315 w 1979"/>
                  <a:gd name="T49" fmla="*/ 421 h 677"/>
                  <a:gd name="T50" fmla="*/ 1672 w 1979"/>
                  <a:gd name="T51" fmla="*/ 494 h 677"/>
                  <a:gd name="T52" fmla="*/ 1777 w 1979"/>
                  <a:gd name="T53" fmla="*/ 242 h 677"/>
                  <a:gd name="T54" fmla="*/ 1500 w 1979"/>
                  <a:gd name="T55" fmla="*/ 184 h 677"/>
                  <a:gd name="T56" fmla="*/ 1492 w 1979"/>
                  <a:gd name="T57" fmla="*/ 365 h 677"/>
                  <a:gd name="T58" fmla="*/ 1574 w 1979"/>
                  <a:gd name="T59" fmla="*/ 295 h 677"/>
                  <a:gd name="T60" fmla="*/ 1559 w 1979"/>
                  <a:gd name="T61" fmla="*/ 264 h 677"/>
                  <a:gd name="T62" fmla="*/ 1644 w 1979"/>
                  <a:gd name="T63" fmla="*/ 342 h 677"/>
                  <a:gd name="T64" fmla="*/ 1440 w 1979"/>
                  <a:gd name="T65" fmla="*/ 441 h 677"/>
                  <a:gd name="T66" fmla="*/ 1398 w 1979"/>
                  <a:gd name="T67" fmla="*/ 288 h 677"/>
                  <a:gd name="T68" fmla="*/ 1391 w 1979"/>
                  <a:gd name="T69" fmla="*/ 96 h 677"/>
                  <a:gd name="T70" fmla="*/ 1646 w 1979"/>
                  <a:gd name="T71" fmla="*/ 90 h 677"/>
                  <a:gd name="T72" fmla="*/ 1846 w 1979"/>
                  <a:gd name="T73" fmla="*/ 66 h 677"/>
                  <a:gd name="T74" fmla="*/ 1895 w 1979"/>
                  <a:gd name="T75" fmla="*/ 26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79" h="677">
                    <a:moveTo>
                      <a:pt x="698" y="327"/>
                    </a:moveTo>
                    <a:cubicBezTo>
                      <a:pt x="687" y="248"/>
                      <a:pt x="576" y="188"/>
                      <a:pt x="498" y="243"/>
                    </a:cubicBezTo>
                    <a:cubicBezTo>
                      <a:pt x="419" y="298"/>
                      <a:pt x="449" y="381"/>
                      <a:pt x="467" y="396"/>
                    </a:cubicBezTo>
                    <a:cubicBezTo>
                      <a:pt x="494" y="421"/>
                      <a:pt x="554" y="422"/>
                      <a:pt x="553" y="373"/>
                    </a:cubicBezTo>
                    <a:cubicBezTo>
                      <a:pt x="543" y="333"/>
                      <a:pt x="499" y="351"/>
                      <a:pt x="499" y="351"/>
                    </a:cubicBezTo>
                    <a:cubicBezTo>
                      <a:pt x="499" y="351"/>
                      <a:pt x="468" y="325"/>
                      <a:pt x="518" y="285"/>
                    </a:cubicBezTo>
                    <a:cubicBezTo>
                      <a:pt x="567" y="246"/>
                      <a:pt x="629" y="277"/>
                      <a:pt x="646" y="316"/>
                    </a:cubicBezTo>
                    <a:cubicBezTo>
                      <a:pt x="659" y="359"/>
                      <a:pt x="659" y="428"/>
                      <a:pt x="540" y="455"/>
                    </a:cubicBezTo>
                    <a:cubicBezTo>
                      <a:pt x="416" y="457"/>
                      <a:pt x="401" y="387"/>
                      <a:pt x="401" y="387"/>
                    </a:cubicBezTo>
                    <a:cubicBezTo>
                      <a:pt x="368" y="424"/>
                      <a:pt x="337" y="393"/>
                      <a:pt x="279" y="399"/>
                    </a:cubicBezTo>
                    <a:cubicBezTo>
                      <a:pt x="233" y="401"/>
                      <a:pt x="157" y="444"/>
                      <a:pt x="107" y="459"/>
                    </a:cubicBezTo>
                    <a:cubicBezTo>
                      <a:pt x="57" y="474"/>
                      <a:pt x="0" y="420"/>
                      <a:pt x="0" y="420"/>
                    </a:cubicBezTo>
                    <a:cubicBezTo>
                      <a:pt x="0" y="420"/>
                      <a:pt x="13" y="467"/>
                      <a:pt x="69" y="484"/>
                    </a:cubicBezTo>
                    <a:cubicBezTo>
                      <a:pt x="137" y="503"/>
                      <a:pt x="258" y="428"/>
                      <a:pt x="310" y="427"/>
                    </a:cubicBezTo>
                    <a:cubicBezTo>
                      <a:pt x="362" y="427"/>
                      <a:pt x="463" y="479"/>
                      <a:pt x="463" y="479"/>
                    </a:cubicBezTo>
                    <a:cubicBezTo>
                      <a:pt x="635" y="534"/>
                      <a:pt x="712" y="412"/>
                      <a:pt x="698" y="327"/>
                    </a:cubicBezTo>
                    <a:close/>
                    <a:moveTo>
                      <a:pt x="1895" y="260"/>
                    </a:moveTo>
                    <a:cubicBezTo>
                      <a:pt x="1895" y="260"/>
                      <a:pt x="1979" y="336"/>
                      <a:pt x="1958" y="426"/>
                    </a:cubicBezTo>
                    <a:cubicBezTo>
                      <a:pt x="1937" y="516"/>
                      <a:pt x="1793" y="677"/>
                      <a:pt x="1631" y="674"/>
                    </a:cubicBezTo>
                    <a:cubicBezTo>
                      <a:pt x="1477" y="675"/>
                      <a:pt x="1357" y="631"/>
                      <a:pt x="1302" y="583"/>
                    </a:cubicBezTo>
                    <a:cubicBezTo>
                      <a:pt x="1163" y="484"/>
                      <a:pt x="1163" y="484"/>
                      <a:pt x="1163" y="484"/>
                    </a:cubicBezTo>
                    <a:cubicBezTo>
                      <a:pt x="1163" y="484"/>
                      <a:pt x="1020" y="376"/>
                      <a:pt x="788" y="497"/>
                    </a:cubicBezTo>
                    <a:cubicBezTo>
                      <a:pt x="555" y="618"/>
                      <a:pt x="420" y="506"/>
                      <a:pt x="380" y="484"/>
                    </a:cubicBezTo>
                    <a:cubicBezTo>
                      <a:pt x="380" y="484"/>
                      <a:pt x="551" y="592"/>
                      <a:pt x="762" y="438"/>
                    </a:cubicBezTo>
                    <a:cubicBezTo>
                      <a:pt x="993" y="276"/>
                      <a:pt x="1108" y="306"/>
                      <a:pt x="1315" y="421"/>
                    </a:cubicBezTo>
                    <a:cubicBezTo>
                      <a:pt x="1522" y="535"/>
                      <a:pt x="1584" y="516"/>
                      <a:pt x="1672" y="494"/>
                    </a:cubicBezTo>
                    <a:cubicBezTo>
                      <a:pt x="1759" y="471"/>
                      <a:pt x="1831" y="367"/>
                      <a:pt x="1777" y="242"/>
                    </a:cubicBezTo>
                    <a:cubicBezTo>
                      <a:pt x="1722" y="117"/>
                      <a:pt x="1551" y="124"/>
                      <a:pt x="1500" y="184"/>
                    </a:cubicBezTo>
                    <a:cubicBezTo>
                      <a:pt x="1448" y="245"/>
                      <a:pt x="1440" y="319"/>
                      <a:pt x="1492" y="365"/>
                    </a:cubicBezTo>
                    <a:cubicBezTo>
                      <a:pt x="1544" y="410"/>
                      <a:pt x="1602" y="349"/>
                      <a:pt x="1574" y="295"/>
                    </a:cubicBezTo>
                    <a:cubicBezTo>
                      <a:pt x="1574" y="295"/>
                      <a:pt x="1562" y="265"/>
                      <a:pt x="1559" y="264"/>
                    </a:cubicBezTo>
                    <a:cubicBezTo>
                      <a:pt x="1562" y="265"/>
                      <a:pt x="1644" y="289"/>
                      <a:pt x="1644" y="342"/>
                    </a:cubicBezTo>
                    <a:cubicBezTo>
                      <a:pt x="1637" y="436"/>
                      <a:pt x="1544" y="502"/>
                      <a:pt x="1440" y="441"/>
                    </a:cubicBezTo>
                    <a:cubicBezTo>
                      <a:pt x="1349" y="386"/>
                      <a:pt x="1398" y="288"/>
                      <a:pt x="1398" y="288"/>
                    </a:cubicBezTo>
                    <a:cubicBezTo>
                      <a:pt x="1398" y="288"/>
                      <a:pt x="1305" y="186"/>
                      <a:pt x="1391" y="96"/>
                    </a:cubicBezTo>
                    <a:cubicBezTo>
                      <a:pt x="1488" y="9"/>
                      <a:pt x="1604" y="67"/>
                      <a:pt x="1646" y="90"/>
                    </a:cubicBezTo>
                    <a:cubicBezTo>
                      <a:pt x="1643" y="90"/>
                      <a:pt x="1722" y="0"/>
                      <a:pt x="1846" y="66"/>
                    </a:cubicBezTo>
                    <a:cubicBezTo>
                      <a:pt x="1948" y="146"/>
                      <a:pt x="1895" y="260"/>
                      <a:pt x="1895" y="260"/>
                    </a:cubicBezTo>
                    <a:close/>
                  </a:path>
                </a:pathLst>
              </a:custGeom>
              <a:noFill/>
              <a:ln w="3175"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4445701" y="2267228"/>
              <a:ext cx="585830" cy="584486"/>
              <a:chOff x="1681110" y="2228095"/>
              <a:chExt cx="472326" cy="471243"/>
            </a:xfrm>
          </p:grpSpPr>
          <p:sp>
            <p:nvSpPr>
              <p:cNvPr id="37" name="Oval 69"/>
              <p:cNvSpPr>
                <a:spLocks noChangeArrowheads="1"/>
              </p:cNvSpPr>
              <p:nvPr/>
            </p:nvSpPr>
            <p:spPr bwMode="auto">
              <a:xfrm>
                <a:off x="1681110" y="2228095"/>
                <a:ext cx="472326" cy="471243"/>
              </a:xfrm>
              <a:prstGeom prst="ellipse">
                <a:avLst/>
              </a:prstGeom>
              <a:noFill/>
              <a:ln w="25400" cap="rnd">
                <a:no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70"/>
              <p:cNvSpPr/>
              <p:nvPr/>
            </p:nvSpPr>
            <p:spPr bwMode="auto">
              <a:xfrm>
                <a:off x="1784025" y="2371093"/>
                <a:ext cx="225330" cy="225330"/>
              </a:xfrm>
              <a:custGeom>
                <a:avLst/>
                <a:gdLst>
                  <a:gd name="T0" fmla="*/ 139 w 208"/>
                  <a:gd name="T1" fmla="*/ 208 h 208"/>
                  <a:gd name="T2" fmla="*/ 104 w 208"/>
                  <a:gd name="T3" fmla="*/ 104 h 208"/>
                  <a:gd name="T4" fmla="*/ 0 w 208"/>
                  <a:gd name="T5" fmla="*/ 69 h 208"/>
                  <a:gd name="T6" fmla="*/ 208 w 208"/>
                  <a:gd name="T7" fmla="*/ 0 h 208"/>
                  <a:gd name="T8" fmla="*/ 139 w 208"/>
                  <a:gd name="T9" fmla="*/ 208 h 208"/>
                </a:gdLst>
                <a:ahLst/>
                <a:cxnLst>
                  <a:cxn ang="0">
                    <a:pos x="T0" y="T1"/>
                  </a:cxn>
                  <a:cxn ang="0">
                    <a:pos x="T2" y="T3"/>
                  </a:cxn>
                  <a:cxn ang="0">
                    <a:pos x="T4" y="T5"/>
                  </a:cxn>
                  <a:cxn ang="0">
                    <a:pos x="T6" y="T7"/>
                  </a:cxn>
                  <a:cxn ang="0">
                    <a:pos x="T8" y="T9"/>
                  </a:cxn>
                </a:cxnLst>
                <a:rect l="0" t="0" r="r" b="b"/>
                <a:pathLst>
                  <a:path w="208" h="208">
                    <a:moveTo>
                      <a:pt x="139" y="208"/>
                    </a:moveTo>
                    <a:lnTo>
                      <a:pt x="104" y="104"/>
                    </a:lnTo>
                    <a:lnTo>
                      <a:pt x="0" y="69"/>
                    </a:lnTo>
                    <a:lnTo>
                      <a:pt x="208" y="0"/>
                    </a:lnTo>
                    <a:lnTo>
                      <a:pt x="139" y="208"/>
                    </a:lnTo>
                    <a:close/>
                  </a:path>
                </a:pathLst>
              </a:custGeom>
              <a:noFill/>
              <a:ln w="25400" cap="rnd">
                <a:no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85" name="组合 84"/>
          <p:cNvGrpSpPr/>
          <p:nvPr/>
        </p:nvGrpSpPr>
        <p:grpSpPr>
          <a:xfrm>
            <a:off x="6904326" y="2403152"/>
            <a:ext cx="1153886" cy="1153886"/>
            <a:chOff x="6952194" y="1982528"/>
            <a:chExt cx="1153886" cy="1153886"/>
          </a:xfrm>
        </p:grpSpPr>
        <p:grpSp>
          <p:nvGrpSpPr>
            <p:cNvPr id="34" name="组合 33"/>
            <p:cNvGrpSpPr/>
            <p:nvPr/>
          </p:nvGrpSpPr>
          <p:grpSpPr>
            <a:xfrm>
              <a:off x="6952194" y="1982528"/>
              <a:ext cx="1153886" cy="1153886"/>
              <a:chOff x="4154715" y="1981200"/>
              <a:chExt cx="1153886" cy="1153886"/>
            </a:xfrm>
          </p:grpSpPr>
          <p:sp>
            <p:nvSpPr>
              <p:cNvPr id="20" name="圆角矩形 19"/>
              <p:cNvSpPr/>
              <p:nvPr/>
            </p:nvSpPr>
            <p:spPr>
              <a:xfrm>
                <a:off x="4154715" y="1981200"/>
                <a:ext cx="1153886" cy="1153886"/>
              </a:xfrm>
              <a:prstGeom prst="roundRect">
                <a:avLst>
                  <a:gd name="adj" fmla="val 10417"/>
                </a:avLst>
              </a:prstGeom>
              <a:gradFill flip="none" rotWithShape="1">
                <a:gsLst>
                  <a:gs pos="0">
                    <a:srgbClr val="354C75"/>
                  </a:gs>
                  <a:gs pos="100000">
                    <a:srgbClr val="2C3B5A"/>
                  </a:gs>
                </a:gsLst>
                <a:path path="circle">
                  <a:fillToRect l="100000" b="100000"/>
                </a:path>
                <a:tileRect t="-100000" r="-100000"/>
              </a:gradFill>
              <a:ln w="6350">
                <a:no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5"/>
              <p:cNvSpPr>
                <a:spLocks noEditPoints="1"/>
              </p:cNvSpPr>
              <p:nvPr/>
            </p:nvSpPr>
            <p:spPr bwMode="auto">
              <a:xfrm>
                <a:off x="4197098" y="2857112"/>
                <a:ext cx="759322" cy="245270"/>
              </a:xfrm>
              <a:custGeom>
                <a:avLst/>
                <a:gdLst>
                  <a:gd name="T0" fmla="*/ 698 w 1979"/>
                  <a:gd name="T1" fmla="*/ 327 h 677"/>
                  <a:gd name="T2" fmla="*/ 498 w 1979"/>
                  <a:gd name="T3" fmla="*/ 243 h 677"/>
                  <a:gd name="T4" fmla="*/ 467 w 1979"/>
                  <a:gd name="T5" fmla="*/ 396 h 677"/>
                  <a:gd name="T6" fmla="*/ 553 w 1979"/>
                  <a:gd name="T7" fmla="*/ 373 h 677"/>
                  <a:gd name="T8" fmla="*/ 499 w 1979"/>
                  <a:gd name="T9" fmla="*/ 351 h 677"/>
                  <a:gd name="T10" fmla="*/ 518 w 1979"/>
                  <a:gd name="T11" fmla="*/ 285 h 677"/>
                  <a:gd name="T12" fmla="*/ 646 w 1979"/>
                  <a:gd name="T13" fmla="*/ 316 h 677"/>
                  <a:gd name="T14" fmla="*/ 540 w 1979"/>
                  <a:gd name="T15" fmla="*/ 455 h 677"/>
                  <a:gd name="T16" fmla="*/ 401 w 1979"/>
                  <a:gd name="T17" fmla="*/ 387 h 677"/>
                  <a:gd name="T18" fmla="*/ 279 w 1979"/>
                  <a:gd name="T19" fmla="*/ 399 h 677"/>
                  <a:gd name="T20" fmla="*/ 107 w 1979"/>
                  <a:gd name="T21" fmla="*/ 459 h 677"/>
                  <a:gd name="T22" fmla="*/ 0 w 1979"/>
                  <a:gd name="T23" fmla="*/ 420 h 677"/>
                  <a:gd name="T24" fmla="*/ 69 w 1979"/>
                  <a:gd name="T25" fmla="*/ 484 h 677"/>
                  <a:gd name="T26" fmla="*/ 310 w 1979"/>
                  <a:gd name="T27" fmla="*/ 427 h 677"/>
                  <a:gd name="T28" fmla="*/ 463 w 1979"/>
                  <a:gd name="T29" fmla="*/ 479 h 677"/>
                  <a:gd name="T30" fmla="*/ 698 w 1979"/>
                  <a:gd name="T31" fmla="*/ 327 h 677"/>
                  <a:gd name="T32" fmla="*/ 1895 w 1979"/>
                  <a:gd name="T33" fmla="*/ 260 h 677"/>
                  <a:gd name="T34" fmla="*/ 1958 w 1979"/>
                  <a:gd name="T35" fmla="*/ 426 h 677"/>
                  <a:gd name="T36" fmla="*/ 1631 w 1979"/>
                  <a:gd name="T37" fmla="*/ 674 h 677"/>
                  <a:gd name="T38" fmla="*/ 1302 w 1979"/>
                  <a:gd name="T39" fmla="*/ 583 h 677"/>
                  <a:gd name="T40" fmla="*/ 1163 w 1979"/>
                  <a:gd name="T41" fmla="*/ 484 h 677"/>
                  <a:gd name="T42" fmla="*/ 788 w 1979"/>
                  <a:gd name="T43" fmla="*/ 497 h 677"/>
                  <a:gd name="T44" fmla="*/ 380 w 1979"/>
                  <a:gd name="T45" fmla="*/ 484 h 677"/>
                  <a:gd name="T46" fmla="*/ 762 w 1979"/>
                  <a:gd name="T47" fmla="*/ 438 h 677"/>
                  <a:gd name="T48" fmla="*/ 1315 w 1979"/>
                  <a:gd name="T49" fmla="*/ 421 h 677"/>
                  <a:gd name="T50" fmla="*/ 1672 w 1979"/>
                  <a:gd name="T51" fmla="*/ 494 h 677"/>
                  <a:gd name="T52" fmla="*/ 1777 w 1979"/>
                  <a:gd name="T53" fmla="*/ 242 h 677"/>
                  <a:gd name="T54" fmla="*/ 1500 w 1979"/>
                  <a:gd name="T55" fmla="*/ 184 h 677"/>
                  <a:gd name="T56" fmla="*/ 1492 w 1979"/>
                  <a:gd name="T57" fmla="*/ 365 h 677"/>
                  <a:gd name="T58" fmla="*/ 1574 w 1979"/>
                  <a:gd name="T59" fmla="*/ 295 h 677"/>
                  <a:gd name="T60" fmla="*/ 1559 w 1979"/>
                  <a:gd name="T61" fmla="*/ 264 h 677"/>
                  <a:gd name="T62" fmla="*/ 1644 w 1979"/>
                  <a:gd name="T63" fmla="*/ 342 h 677"/>
                  <a:gd name="T64" fmla="*/ 1440 w 1979"/>
                  <a:gd name="T65" fmla="*/ 441 h 677"/>
                  <a:gd name="T66" fmla="*/ 1398 w 1979"/>
                  <a:gd name="T67" fmla="*/ 288 h 677"/>
                  <a:gd name="T68" fmla="*/ 1391 w 1979"/>
                  <a:gd name="T69" fmla="*/ 96 h 677"/>
                  <a:gd name="T70" fmla="*/ 1646 w 1979"/>
                  <a:gd name="T71" fmla="*/ 90 h 677"/>
                  <a:gd name="T72" fmla="*/ 1846 w 1979"/>
                  <a:gd name="T73" fmla="*/ 66 h 677"/>
                  <a:gd name="T74" fmla="*/ 1895 w 1979"/>
                  <a:gd name="T75" fmla="*/ 26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79" h="677">
                    <a:moveTo>
                      <a:pt x="698" y="327"/>
                    </a:moveTo>
                    <a:cubicBezTo>
                      <a:pt x="687" y="248"/>
                      <a:pt x="576" y="188"/>
                      <a:pt x="498" y="243"/>
                    </a:cubicBezTo>
                    <a:cubicBezTo>
                      <a:pt x="419" y="298"/>
                      <a:pt x="449" y="381"/>
                      <a:pt x="467" y="396"/>
                    </a:cubicBezTo>
                    <a:cubicBezTo>
                      <a:pt x="494" y="421"/>
                      <a:pt x="554" y="422"/>
                      <a:pt x="553" y="373"/>
                    </a:cubicBezTo>
                    <a:cubicBezTo>
                      <a:pt x="543" y="333"/>
                      <a:pt x="499" y="351"/>
                      <a:pt x="499" y="351"/>
                    </a:cubicBezTo>
                    <a:cubicBezTo>
                      <a:pt x="499" y="351"/>
                      <a:pt x="468" y="325"/>
                      <a:pt x="518" y="285"/>
                    </a:cubicBezTo>
                    <a:cubicBezTo>
                      <a:pt x="567" y="246"/>
                      <a:pt x="629" y="277"/>
                      <a:pt x="646" y="316"/>
                    </a:cubicBezTo>
                    <a:cubicBezTo>
                      <a:pt x="659" y="359"/>
                      <a:pt x="659" y="428"/>
                      <a:pt x="540" y="455"/>
                    </a:cubicBezTo>
                    <a:cubicBezTo>
                      <a:pt x="416" y="457"/>
                      <a:pt x="401" y="387"/>
                      <a:pt x="401" y="387"/>
                    </a:cubicBezTo>
                    <a:cubicBezTo>
                      <a:pt x="368" y="424"/>
                      <a:pt x="337" y="393"/>
                      <a:pt x="279" y="399"/>
                    </a:cubicBezTo>
                    <a:cubicBezTo>
                      <a:pt x="233" y="401"/>
                      <a:pt x="157" y="444"/>
                      <a:pt x="107" y="459"/>
                    </a:cubicBezTo>
                    <a:cubicBezTo>
                      <a:pt x="57" y="474"/>
                      <a:pt x="0" y="420"/>
                      <a:pt x="0" y="420"/>
                    </a:cubicBezTo>
                    <a:cubicBezTo>
                      <a:pt x="0" y="420"/>
                      <a:pt x="13" y="467"/>
                      <a:pt x="69" y="484"/>
                    </a:cubicBezTo>
                    <a:cubicBezTo>
                      <a:pt x="137" y="503"/>
                      <a:pt x="258" y="428"/>
                      <a:pt x="310" y="427"/>
                    </a:cubicBezTo>
                    <a:cubicBezTo>
                      <a:pt x="362" y="427"/>
                      <a:pt x="463" y="479"/>
                      <a:pt x="463" y="479"/>
                    </a:cubicBezTo>
                    <a:cubicBezTo>
                      <a:pt x="635" y="534"/>
                      <a:pt x="712" y="412"/>
                      <a:pt x="698" y="327"/>
                    </a:cubicBezTo>
                    <a:close/>
                    <a:moveTo>
                      <a:pt x="1895" y="260"/>
                    </a:moveTo>
                    <a:cubicBezTo>
                      <a:pt x="1895" y="260"/>
                      <a:pt x="1979" y="336"/>
                      <a:pt x="1958" y="426"/>
                    </a:cubicBezTo>
                    <a:cubicBezTo>
                      <a:pt x="1937" y="516"/>
                      <a:pt x="1793" y="677"/>
                      <a:pt x="1631" y="674"/>
                    </a:cubicBezTo>
                    <a:cubicBezTo>
                      <a:pt x="1477" y="675"/>
                      <a:pt x="1357" y="631"/>
                      <a:pt x="1302" y="583"/>
                    </a:cubicBezTo>
                    <a:cubicBezTo>
                      <a:pt x="1163" y="484"/>
                      <a:pt x="1163" y="484"/>
                      <a:pt x="1163" y="484"/>
                    </a:cubicBezTo>
                    <a:cubicBezTo>
                      <a:pt x="1163" y="484"/>
                      <a:pt x="1020" y="376"/>
                      <a:pt x="788" y="497"/>
                    </a:cubicBezTo>
                    <a:cubicBezTo>
                      <a:pt x="555" y="618"/>
                      <a:pt x="420" y="506"/>
                      <a:pt x="380" y="484"/>
                    </a:cubicBezTo>
                    <a:cubicBezTo>
                      <a:pt x="380" y="484"/>
                      <a:pt x="551" y="592"/>
                      <a:pt x="762" y="438"/>
                    </a:cubicBezTo>
                    <a:cubicBezTo>
                      <a:pt x="993" y="276"/>
                      <a:pt x="1108" y="306"/>
                      <a:pt x="1315" y="421"/>
                    </a:cubicBezTo>
                    <a:cubicBezTo>
                      <a:pt x="1522" y="535"/>
                      <a:pt x="1584" y="516"/>
                      <a:pt x="1672" y="494"/>
                    </a:cubicBezTo>
                    <a:cubicBezTo>
                      <a:pt x="1759" y="471"/>
                      <a:pt x="1831" y="367"/>
                      <a:pt x="1777" y="242"/>
                    </a:cubicBezTo>
                    <a:cubicBezTo>
                      <a:pt x="1722" y="117"/>
                      <a:pt x="1551" y="124"/>
                      <a:pt x="1500" y="184"/>
                    </a:cubicBezTo>
                    <a:cubicBezTo>
                      <a:pt x="1448" y="245"/>
                      <a:pt x="1440" y="319"/>
                      <a:pt x="1492" y="365"/>
                    </a:cubicBezTo>
                    <a:cubicBezTo>
                      <a:pt x="1544" y="410"/>
                      <a:pt x="1602" y="349"/>
                      <a:pt x="1574" y="295"/>
                    </a:cubicBezTo>
                    <a:cubicBezTo>
                      <a:pt x="1574" y="295"/>
                      <a:pt x="1562" y="265"/>
                      <a:pt x="1559" y="264"/>
                    </a:cubicBezTo>
                    <a:cubicBezTo>
                      <a:pt x="1562" y="265"/>
                      <a:pt x="1644" y="289"/>
                      <a:pt x="1644" y="342"/>
                    </a:cubicBezTo>
                    <a:cubicBezTo>
                      <a:pt x="1637" y="436"/>
                      <a:pt x="1544" y="502"/>
                      <a:pt x="1440" y="441"/>
                    </a:cubicBezTo>
                    <a:cubicBezTo>
                      <a:pt x="1349" y="386"/>
                      <a:pt x="1398" y="288"/>
                      <a:pt x="1398" y="288"/>
                    </a:cubicBezTo>
                    <a:cubicBezTo>
                      <a:pt x="1398" y="288"/>
                      <a:pt x="1305" y="186"/>
                      <a:pt x="1391" y="96"/>
                    </a:cubicBezTo>
                    <a:cubicBezTo>
                      <a:pt x="1488" y="9"/>
                      <a:pt x="1604" y="67"/>
                      <a:pt x="1646" y="90"/>
                    </a:cubicBezTo>
                    <a:cubicBezTo>
                      <a:pt x="1643" y="90"/>
                      <a:pt x="1722" y="0"/>
                      <a:pt x="1846" y="66"/>
                    </a:cubicBezTo>
                    <a:cubicBezTo>
                      <a:pt x="1948" y="146"/>
                      <a:pt x="1895" y="260"/>
                      <a:pt x="1895" y="260"/>
                    </a:cubicBezTo>
                    <a:close/>
                  </a:path>
                </a:pathLst>
              </a:custGeom>
              <a:noFill/>
              <a:ln w="3175"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39" name="Freeform 146"/>
            <p:cNvSpPr/>
            <p:nvPr/>
          </p:nvSpPr>
          <p:spPr bwMode="auto">
            <a:xfrm>
              <a:off x="7311672" y="2321191"/>
              <a:ext cx="434930" cy="476561"/>
            </a:xfrm>
            <a:custGeom>
              <a:avLst/>
              <a:gdLst>
                <a:gd name="T0" fmla="*/ 8 w 168"/>
                <a:gd name="T1" fmla="*/ 40 h 184"/>
                <a:gd name="T2" fmla="*/ 84 w 168"/>
                <a:gd name="T3" fmla="*/ 184 h 184"/>
                <a:gd name="T4" fmla="*/ 84 w 168"/>
                <a:gd name="T5" fmla="*/ 184 h 184"/>
                <a:gd name="T6" fmla="*/ 160 w 168"/>
                <a:gd name="T7" fmla="*/ 40 h 184"/>
                <a:gd name="T8" fmla="*/ 84 w 168"/>
                <a:gd name="T9" fmla="*/ 0 h 184"/>
                <a:gd name="T10" fmla="*/ 8 w 168"/>
                <a:gd name="T11" fmla="*/ 40 h 184"/>
              </a:gdLst>
              <a:ahLst/>
              <a:cxnLst>
                <a:cxn ang="0">
                  <a:pos x="T0" y="T1"/>
                </a:cxn>
                <a:cxn ang="0">
                  <a:pos x="T2" y="T3"/>
                </a:cxn>
                <a:cxn ang="0">
                  <a:pos x="T4" y="T5"/>
                </a:cxn>
                <a:cxn ang="0">
                  <a:pos x="T6" y="T7"/>
                </a:cxn>
                <a:cxn ang="0">
                  <a:pos x="T8" y="T9"/>
                </a:cxn>
                <a:cxn ang="0">
                  <a:pos x="T10" y="T11"/>
                </a:cxn>
              </a:cxnLst>
              <a:rect l="0" t="0" r="r" b="b"/>
              <a:pathLst>
                <a:path w="168" h="184">
                  <a:moveTo>
                    <a:pt x="8" y="40"/>
                  </a:moveTo>
                  <a:cubicBezTo>
                    <a:pt x="8" y="40"/>
                    <a:pt x="0" y="132"/>
                    <a:pt x="84" y="184"/>
                  </a:cubicBezTo>
                  <a:cubicBezTo>
                    <a:pt x="84" y="184"/>
                    <a:pt x="84" y="184"/>
                    <a:pt x="84" y="184"/>
                  </a:cubicBezTo>
                  <a:cubicBezTo>
                    <a:pt x="168" y="132"/>
                    <a:pt x="160" y="40"/>
                    <a:pt x="160" y="40"/>
                  </a:cubicBezTo>
                  <a:cubicBezTo>
                    <a:pt x="160" y="40"/>
                    <a:pt x="109" y="39"/>
                    <a:pt x="84" y="0"/>
                  </a:cubicBezTo>
                  <a:cubicBezTo>
                    <a:pt x="59" y="39"/>
                    <a:pt x="8" y="40"/>
                    <a:pt x="8" y="40"/>
                  </a:cubicBezTo>
                </a:path>
              </a:pathLst>
            </a:custGeom>
            <a:noFill/>
            <a:ln w="25400" cap="rnd">
              <a:no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86" name="组合 85"/>
          <p:cNvGrpSpPr/>
          <p:nvPr/>
        </p:nvGrpSpPr>
        <p:grpSpPr>
          <a:xfrm>
            <a:off x="9649566" y="2403152"/>
            <a:ext cx="1184660" cy="1153886"/>
            <a:chOff x="9742715" y="1982528"/>
            <a:chExt cx="1184660" cy="1153886"/>
          </a:xfrm>
        </p:grpSpPr>
        <p:grpSp>
          <p:nvGrpSpPr>
            <p:cNvPr id="33" name="组合 32"/>
            <p:cNvGrpSpPr/>
            <p:nvPr/>
          </p:nvGrpSpPr>
          <p:grpSpPr>
            <a:xfrm>
              <a:off x="9742715" y="1982528"/>
              <a:ext cx="1184660" cy="1153886"/>
              <a:chOff x="9742715" y="1981200"/>
              <a:chExt cx="1184660" cy="1153886"/>
            </a:xfrm>
          </p:grpSpPr>
          <p:sp>
            <p:nvSpPr>
              <p:cNvPr id="22" name="圆角矩形 21"/>
              <p:cNvSpPr/>
              <p:nvPr/>
            </p:nvSpPr>
            <p:spPr>
              <a:xfrm>
                <a:off x="9742715" y="1981200"/>
                <a:ext cx="1153886" cy="1153886"/>
              </a:xfrm>
              <a:prstGeom prst="roundRect">
                <a:avLst>
                  <a:gd name="adj" fmla="val 10417"/>
                </a:avLst>
              </a:prstGeom>
              <a:gradFill flip="none" rotWithShape="1">
                <a:gsLst>
                  <a:gs pos="0">
                    <a:srgbClr val="354C75"/>
                  </a:gs>
                  <a:gs pos="100000">
                    <a:srgbClr val="2C3B5A"/>
                  </a:gs>
                </a:gsLst>
                <a:path path="circle">
                  <a:fillToRect l="100000" b="100000"/>
                </a:path>
                <a:tileRect t="-100000" r="-100000"/>
              </a:gradFill>
              <a:ln w="6350">
                <a:no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5"/>
              <p:cNvSpPr>
                <a:spLocks noEditPoints="1"/>
              </p:cNvSpPr>
              <p:nvPr/>
            </p:nvSpPr>
            <p:spPr bwMode="auto">
              <a:xfrm rot="13299776">
                <a:off x="10437653" y="2110369"/>
                <a:ext cx="489722" cy="168328"/>
              </a:xfrm>
              <a:custGeom>
                <a:avLst/>
                <a:gdLst>
                  <a:gd name="T0" fmla="*/ 698 w 1979"/>
                  <a:gd name="T1" fmla="*/ 327 h 677"/>
                  <a:gd name="T2" fmla="*/ 498 w 1979"/>
                  <a:gd name="T3" fmla="*/ 243 h 677"/>
                  <a:gd name="T4" fmla="*/ 467 w 1979"/>
                  <a:gd name="T5" fmla="*/ 396 h 677"/>
                  <a:gd name="T6" fmla="*/ 553 w 1979"/>
                  <a:gd name="T7" fmla="*/ 373 h 677"/>
                  <a:gd name="T8" fmla="*/ 499 w 1979"/>
                  <a:gd name="T9" fmla="*/ 351 h 677"/>
                  <a:gd name="T10" fmla="*/ 518 w 1979"/>
                  <a:gd name="T11" fmla="*/ 285 h 677"/>
                  <a:gd name="T12" fmla="*/ 646 w 1979"/>
                  <a:gd name="T13" fmla="*/ 316 h 677"/>
                  <a:gd name="T14" fmla="*/ 540 w 1979"/>
                  <a:gd name="T15" fmla="*/ 455 h 677"/>
                  <a:gd name="T16" fmla="*/ 401 w 1979"/>
                  <a:gd name="T17" fmla="*/ 387 h 677"/>
                  <a:gd name="T18" fmla="*/ 279 w 1979"/>
                  <a:gd name="T19" fmla="*/ 399 h 677"/>
                  <a:gd name="T20" fmla="*/ 107 w 1979"/>
                  <a:gd name="T21" fmla="*/ 459 h 677"/>
                  <a:gd name="T22" fmla="*/ 0 w 1979"/>
                  <a:gd name="T23" fmla="*/ 420 h 677"/>
                  <a:gd name="T24" fmla="*/ 69 w 1979"/>
                  <a:gd name="T25" fmla="*/ 484 h 677"/>
                  <a:gd name="T26" fmla="*/ 310 w 1979"/>
                  <a:gd name="T27" fmla="*/ 427 h 677"/>
                  <a:gd name="T28" fmla="*/ 463 w 1979"/>
                  <a:gd name="T29" fmla="*/ 479 h 677"/>
                  <a:gd name="T30" fmla="*/ 698 w 1979"/>
                  <a:gd name="T31" fmla="*/ 327 h 677"/>
                  <a:gd name="T32" fmla="*/ 1895 w 1979"/>
                  <a:gd name="T33" fmla="*/ 260 h 677"/>
                  <a:gd name="T34" fmla="*/ 1958 w 1979"/>
                  <a:gd name="T35" fmla="*/ 426 h 677"/>
                  <a:gd name="T36" fmla="*/ 1631 w 1979"/>
                  <a:gd name="T37" fmla="*/ 674 h 677"/>
                  <a:gd name="T38" fmla="*/ 1302 w 1979"/>
                  <a:gd name="T39" fmla="*/ 583 h 677"/>
                  <a:gd name="T40" fmla="*/ 1163 w 1979"/>
                  <a:gd name="T41" fmla="*/ 484 h 677"/>
                  <a:gd name="T42" fmla="*/ 788 w 1979"/>
                  <a:gd name="T43" fmla="*/ 497 h 677"/>
                  <a:gd name="T44" fmla="*/ 380 w 1979"/>
                  <a:gd name="T45" fmla="*/ 484 h 677"/>
                  <a:gd name="T46" fmla="*/ 762 w 1979"/>
                  <a:gd name="T47" fmla="*/ 438 h 677"/>
                  <a:gd name="T48" fmla="*/ 1315 w 1979"/>
                  <a:gd name="T49" fmla="*/ 421 h 677"/>
                  <a:gd name="T50" fmla="*/ 1672 w 1979"/>
                  <a:gd name="T51" fmla="*/ 494 h 677"/>
                  <a:gd name="T52" fmla="*/ 1777 w 1979"/>
                  <a:gd name="T53" fmla="*/ 242 h 677"/>
                  <a:gd name="T54" fmla="*/ 1500 w 1979"/>
                  <a:gd name="T55" fmla="*/ 184 h 677"/>
                  <a:gd name="T56" fmla="*/ 1492 w 1979"/>
                  <a:gd name="T57" fmla="*/ 365 h 677"/>
                  <a:gd name="T58" fmla="*/ 1574 w 1979"/>
                  <a:gd name="T59" fmla="*/ 295 h 677"/>
                  <a:gd name="T60" fmla="*/ 1559 w 1979"/>
                  <a:gd name="T61" fmla="*/ 264 h 677"/>
                  <a:gd name="T62" fmla="*/ 1644 w 1979"/>
                  <a:gd name="T63" fmla="*/ 342 h 677"/>
                  <a:gd name="T64" fmla="*/ 1440 w 1979"/>
                  <a:gd name="T65" fmla="*/ 441 h 677"/>
                  <a:gd name="T66" fmla="*/ 1398 w 1979"/>
                  <a:gd name="T67" fmla="*/ 288 h 677"/>
                  <a:gd name="T68" fmla="*/ 1391 w 1979"/>
                  <a:gd name="T69" fmla="*/ 96 h 677"/>
                  <a:gd name="T70" fmla="*/ 1646 w 1979"/>
                  <a:gd name="T71" fmla="*/ 90 h 677"/>
                  <a:gd name="T72" fmla="*/ 1846 w 1979"/>
                  <a:gd name="T73" fmla="*/ 66 h 677"/>
                  <a:gd name="T74" fmla="*/ 1895 w 1979"/>
                  <a:gd name="T75" fmla="*/ 26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79" h="677">
                    <a:moveTo>
                      <a:pt x="698" y="327"/>
                    </a:moveTo>
                    <a:cubicBezTo>
                      <a:pt x="687" y="248"/>
                      <a:pt x="576" y="188"/>
                      <a:pt x="498" y="243"/>
                    </a:cubicBezTo>
                    <a:cubicBezTo>
                      <a:pt x="419" y="298"/>
                      <a:pt x="449" y="381"/>
                      <a:pt x="467" y="396"/>
                    </a:cubicBezTo>
                    <a:cubicBezTo>
                      <a:pt x="494" y="421"/>
                      <a:pt x="554" y="422"/>
                      <a:pt x="553" y="373"/>
                    </a:cubicBezTo>
                    <a:cubicBezTo>
                      <a:pt x="543" y="333"/>
                      <a:pt x="499" y="351"/>
                      <a:pt x="499" y="351"/>
                    </a:cubicBezTo>
                    <a:cubicBezTo>
                      <a:pt x="499" y="351"/>
                      <a:pt x="468" y="325"/>
                      <a:pt x="518" y="285"/>
                    </a:cubicBezTo>
                    <a:cubicBezTo>
                      <a:pt x="567" y="246"/>
                      <a:pt x="629" y="277"/>
                      <a:pt x="646" y="316"/>
                    </a:cubicBezTo>
                    <a:cubicBezTo>
                      <a:pt x="659" y="359"/>
                      <a:pt x="659" y="428"/>
                      <a:pt x="540" y="455"/>
                    </a:cubicBezTo>
                    <a:cubicBezTo>
                      <a:pt x="416" y="457"/>
                      <a:pt x="401" y="387"/>
                      <a:pt x="401" y="387"/>
                    </a:cubicBezTo>
                    <a:cubicBezTo>
                      <a:pt x="368" y="424"/>
                      <a:pt x="337" y="393"/>
                      <a:pt x="279" y="399"/>
                    </a:cubicBezTo>
                    <a:cubicBezTo>
                      <a:pt x="233" y="401"/>
                      <a:pt x="157" y="444"/>
                      <a:pt x="107" y="459"/>
                    </a:cubicBezTo>
                    <a:cubicBezTo>
                      <a:pt x="57" y="474"/>
                      <a:pt x="0" y="420"/>
                      <a:pt x="0" y="420"/>
                    </a:cubicBezTo>
                    <a:cubicBezTo>
                      <a:pt x="0" y="420"/>
                      <a:pt x="13" y="467"/>
                      <a:pt x="69" y="484"/>
                    </a:cubicBezTo>
                    <a:cubicBezTo>
                      <a:pt x="137" y="503"/>
                      <a:pt x="258" y="428"/>
                      <a:pt x="310" y="427"/>
                    </a:cubicBezTo>
                    <a:cubicBezTo>
                      <a:pt x="362" y="427"/>
                      <a:pt x="463" y="479"/>
                      <a:pt x="463" y="479"/>
                    </a:cubicBezTo>
                    <a:cubicBezTo>
                      <a:pt x="635" y="534"/>
                      <a:pt x="712" y="412"/>
                      <a:pt x="698" y="327"/>
                    </a:cubicBezTo>
                    <a:close/>
                    <a:moveTo>
                      <a:pt x="1895" y="260"/>
                    </a:moveTo>
                    <a:cubicBezTo>
                      <a:pt x="1895" y="260"/>
                      <a:pt x="1979" y="336"/>
                      <a:pt x="1958" y="426"/>
                    </a:cubicBezTo>
                    <a:cubicBezTo>
                      <a:pt x="1937" y="516"/>
                      <a:pt x="1793" y="677"/>
                      <a:pt x="1631" y="674"/>
                    </a:cubicBezTo>
                    <a:cubicBezTo>
                      <a:pt x="1477" y="675"/>
                      <a:pt x="1357" y="631"/>
                      <a:pt x="1302" y="583"/>
                    </a:cubicBezTo>
                    <a:cubicBezTo>
                      <a:pt x="1163" y="484"/>
                      <a:pt x="1163" y="484"/>
                      <a:pt x="1163" y="484"/>
                    </a:cubicBezTo>
                    <a:cubicBezTo>
                      <a:pt x="1163" y="484"/>
                      <a:pt x="1020" y="376"/>
                      <a:pt x="788" y="497"/>
                    </a:cubicBezTo>
                    <a:cubicBezTo>
                      <a:pt x="555" y="618"/>
                      <a:pt x="420" y="506"/>
                      <a:pt x="380" y="484"/>
                    </a:cubicBezTo>
                    <a:cubicBezTo>
                      <a:pt x="380" y="484"/>
                      <a:pt x="551" y="592"/>
                      <a:pt x="762" y="438"/>
                    </a:cubicBezTo>
                    <a:cubicBezTo>
                      <a:pt x="993" y="276"/>
                      <a:pt x="1108" y="306"/>
                      <a:pt x="1315" y="421"/>
                    </a:cubicBezTo>
                    <a:cubicBezTo>
                      <a:pt x="1522" y="535"/>
                      <a:pt x="1584" y="516"/>
                      <a:pt x="1672" y="494"/>
                    </a:cubicBezTo>
                    <a:cubicBezTo>
                      <a:pt x="1759" y="471"/>
                      <a:pt x="1831" y="367"/>
                      <a:pt x="1777" y="242"/>
                    </a:cubicBezTo>
                    <a:cubicBezTo>
                      <a:pt x="1722" y="117"/>
                      <a:pt x="1551" y="124"/>
                      <a:pt x="1500" y="184"/>
                    </a:cubicBezTo>
                    <a:cubicBezTo>
                      <a:pt x="1448" y="245"/>
                      <a:pt x="1440" y="319"/>
                      <a:pt x="1492" y="365"/>
                    </a:cubicBezTo>
                    <a:cubicBezTo>
                      <a:pt x="1544" y="410"/>
                      <a:pt x="1602" y="349"/>
                      <a:pt x="1574" y="295"/>
                    </a:cubicBezTo>
                    <a:cubicBezTo>
                      <a:pt x="1574" y="295"/>
                      <a:pt x="1562" y="265"/>
                      <a:pt x="1559" y="264"/>
                    </a:cubicBezTo>
                    <a:cubicBezTo>
                      <a:pt x="1562" y="265"/>
                      <a:pt x="1644" y="289"/>
                      <a:pt x="1644" y="342"/>
                    </a:cubicBezTo>
                    <a:cubicBezTo>
                      <a:pt x="1637" y="436"/>
                      <a:pt x="1544" y="502"/>
                      <a:pt x="1440" y="441"/>
                    </a:cubicBezTo>
                    <a:cubicBezTo>
                      <a:pt x="1349" y="386"/>
                      <a:pt x="1398" y="288"/>
                      <a:pt x="1398" y="288"/>
                    </a:cubicBezTo>
                    <a:cubicBezTo>
                      <a:pt x="1398" y="288"/>
                      <a:pt x="1305" y="186"/>
                      <a:pt x="1391" y="96"/>
                    </a:cubicBezTo>
                    <a:cubicBezTo>
                      <a:pt x="1488" y="9"/>
                      <a:pt x="1604" y="67"/>
                      <a:pt x="1646" y="90"/>
                    </a:cubicBezTo>
                    <a:cubicBezTo>
                      <a:pt x="1643" y="90"/>
                      <a:pt x="1722" y="0"/>
                      <a:pt x="1846" y="66"/>
                    </a:cubicBezTo>
                    <a:cubicBezTo>
                      <a:pt x="1948" y="146"/>
                      <a:pt x="1895" y="260"/>
                      <a:pt x="1895" y="260"/>
                    </a:cubicBezTo>
                    <a:close/>
                  </a:path>
                </a:pathLst>
              </a:custGeom>
              <a:noFill/>
              <a:ln w="3175"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10096765" y="2321191"/>
              <a:ext cx="476561" cy="476561"/>
              <a:chOff x="9963104" y="-237540"/>
              <a:chExt cx="476561" cy="476561"/>
            </a:xfrm>
          </p:grpSpPr>
          <p:sp>
            <p:nvSpPr>
              <p:cNvPr id="40" name="Freeform 170"/>
              <p:cNvSpPr/>
              <p:nvPr/>
            </p:nvSpPr>
            <p:spPr bwMode="auto">
              <a:xfrm>
                <a:off x="9963104" y="-134559"/>
                <a:ext cx="372484" cy="373580"/>
              </a:xfrm>
              <a:custGeom>
                <a:avLst/>
                <a:gdLst>
                  <a:gd name="T0" fmla="*/ 144 w 144"/>
                  <a:gd name="T1" fmla="*/ 72 h 144"/>
                  <a:gd name="T2" fmla="*/ 72 w 144"/>
                  <a:gd name="T3" fmla="*/ 144 h 144"/>
                  <a:gd name="T4" fmla="*/ 0 w 144"/>
                  <a:gd name="T5" fmla="*/ 72 h 144"/>
                  <a:gd name="T6" fmla="*/ 72 w 144"/>
                  <a:gd name="T7" fmla="*/ 0 h 144"/>
                  <a:gd name="T8" fmla="*/ 72 w 144"/>
                  <a:gd name="T9" fmla="*/ 72 h 144"/>
                  <a:gd name="T10" fmla="*/ 144 w 144"/>
                  <a:gd name="T11" fmla="*/ 72 h 144"/>
                </a:gdLst>
                <a:ahLst/>
                <a:cxnLst>
                  <a:cxn ang="0">
                    <a:pos x="T0" y="T1"/>
                  </a:cxn>
                  <a:cxn ang="0">
                    <a:pos x="T2" y="T3"/>
                  </a:cxn>
                  <a:cxn ang="0">
                    <a:pos x="T4" y="T5"/>
                  </a:cxn>
                  <a:cxn ang="0">
                    <a:pos x="T6" y="T7"/>
                  </a:cxn>
                  <a:cxn ang="0">
                    <a:pos x="T8" y="T9"/>
                  </a:cxn>
                  <a:cxn ang="0">
                    <a:pos x="T10" y="T11"/>
                  </a:cxn>
                </a:cxnLst>
                <a:rect l="0" t="0" r="r" b="b"/>
                <a:pathLst>
                  <a:path w="144" h="144">
                    <a:moveTo>
                      <a:pt x="144" y="72"/>
                    </a:moveTo>
                    <a:cubicBezTo>
                      <a:pt x="144" y="112"/>
                      <a:pt x="112" y="144"/>
                      <a:pt x="72" y="144"/>
                    </a:cubicBezTo>
                    <a:cubicBezTo>
                      <a:pt x="32" y="144"/>
                      <a:pt x="0" y="112"/>
                      <a:pt x="0" y="72"/>
                    </a:cubicBezTo>
                    <a:cubicBezTo>
                      <a:pt x="0" y="32"/>
                      <a:pt x="32" y="0"/>
                      <a:pt x="72" y="0"/>
                    </a:cubicBezTo>
                    <a:cubicBezTo>
                      <a:pt x="72" y="72"/>
                      <a:pt x="72" y="72"/>
                      <a:pt x="72" y="72"/>
                    </a:cubicBezTo>
                    <a:lnTo>
                      <a:pt x="144" y="72"/>
                    </a:lnTo>
                    <a:close/>
                  </a:path>
                </a:pathLst>
              </a:custGeom>
              <a:noFill/>
              <a:ln w="25400" cap="rnd">
                <a:no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 name="Freeform 171"/>
              <p:cNvSpPr/>
              <p:nvPr/>
            </p:nvSpPr>
            <p:spPr bwMode="auto">
              <a:xfrm>
                <a:off x="10190977" y="-237540"/>
                <a:ext cx="248688" cy="248688"/>
              </a:xfrm>
              <a:custGeom>
                <a:avLst/>
                <a:gdLst>
                  <a:gd name="T0" fmla="*/ 96 w 96"/>
                  <a:gd name="T1" fmla="*/ 96 h 96"/>
                  <a:gd name="T2" fmla="*/ 0 w 96"/>
                  <a:gd name="T3" fmla="*/ 0 h 96"/>
                  <a:gd name="T4" fmla="*/ 0 w 96"/>
                  <a:gd name="T5" fmla="*/ 96 h 96"/>
                  <a:gd name="T6" fmla="*/ 96 w 96"/>
                  <a:gd name="T7" fmla="*/ 96 h 96"/>
                </a:gdLst>
                <a:ahLst/>
                <a:cxnLst>
                  <a:cxn ang="0">
                    <a:pos x="T0" y="T1"/>
                  </a:cxn>
                  <a:cxn ang="0">
                    <a:pos x="T2" y="T3"/>
                  </a:cxn>
                  <a:cxn ang="0">
                    <a:pos x="T4" y="T5"/>
                  </a:cxn>
                  <a:cxn ang="0">
                    <a:pos x="T6" y="T7"/>
                  </a:cxn>
                </a:cxnLst>
                <a:rect l="0" t="0" r="r" b="b"/>
                <a:pathLst>
                  <a:path w="96" h="96">
                    <a:moveTo>
                      <a:pt x="96" y="96"/>
                    </a:moveTo>
                    <a:cubicBezTo>
                      <a:pt x="96" y="43"/>
                      <a:pt x="53" y="0"/>
                      <a:pt x="0" y="0"/>
                    </a:cubicBezTo>
                    <a:cubicBezTo>
                      <a:pt x="0" y="96"/>
                      <a:pt x="0" y="96"/>
                      <a:pt x="0" y="96"/>
                    </a:cubicBezTo>
                    <a:lnTo>
                      <a:pt x="96" y="96"/>
                    </a:lnTo>
                    <a:close/>
                  </a:path>
                </a:pathLst>
              </a:custGeom>
              <a:noFill/>
              <a:ln w="25400" cap="rnd">
                <a:no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62" name="组合 61"/>
          <p:cNvGrpSpPr/>
          <p:nvPr/>
        </p:nvGrpSpPr>
        <p:grpSpPr>
          <a:xfrm>
            <a:off x="3466448" y="3871505"/>
            <a:ext cx="2436406" cy="2156902"/>
            <a:chOff x="3531375" y="3421114"/>
            <a:chExt cx="2436406" cy="2156902"/>
          </a:xfrm>
        </p:grpSpPr>
        <p:sp>
          <p:nvSpPr>
            <p:cNvPr id="57" name="文本框 56"/>
            <p:cNvSpPr txBox="1"/>
            <p:nvPr/>
          </p:nvSpPr>
          <p:spPr>
            <a:xfrm>
              <a:off x="3842044" y="3421114"/>
              <a:ext cx="1894840" cy="368300"/>
            </a:xfrm>
            <a:prstGeom prst="rect">
              <a:avLst/>
            </a:prstGeom>
            <a:noFill/>
          </p:spPr>
          <p:txBody>
            <a:bodyPr vert="horz" wrap="square" rtlCol="0">
              <a:spAutoFit/>
            </a:bodyPr>
            <a:lstStyle/>
            <a:p>
              <a:pPr algn="dist"/>
              <a:r>
                <a:rPr lang="en-US" altLang="zh-CN" dirty="0">
                  <a:solidFill>
                    <a:srgbClr val="2C3B5A"/>
                  </a:solidFill>
                  <a:latin typeface="方正姚体" panose="02010601030101010101" pitchFamily="2" charset="-122"/>
                  <a:ea typeface="方正姚体" panose="02010601030101010101" pitchFamily="2" charset="-122"/>
                  <a:cs typeface="方正姚体" panose="02010601030101010101" pitchFamily="2" charset="-122"/>
                </a:rPr>
                <a:t>banner</a:t>
              </a:r>
              <a:r>
                <a:rPr lang="zh-CN" altLang="en-US" dirty="0">
                  <a:solidFill>
                    <a:srgbClr val="2C3B5A"/>
                  </a:solidFill>
                  <a:latin typeface="方正姚体" panose="02010601030101010101" pitchFamily="2" charset="-122"/>
                  <a:ea typeface="方正姚体" panose="02010601030101010101" pitchFamily="2" charset="-122"/>
                  <a:cs typeface="方正姚体" panose="02010601030101010101" pitchFamily="2" charset="-122"/>
                </a:rPr>
                <a:t>页</a:t>
              </a:r>
              <a:endParaRPr lang="zh-CN" altLang="en-US" dirty="0">
                <a:solidFill>
                  <a:srgbClr val="2C3B5A"/>
                </a:solidFill>
                <a:latin typeface="方正姚体" panose="02010601030101010101" pitchFamily="2" charset="-122"/>
                <a:ea typeface="方正姚体" panose="02010601030101010101" pitchFamily="2" charset="-122"/>
                <a:cs typeface="方正姚体" panose="02010601030101010101" pitchFamily="2" charset="-122"/>
              </a:endParaRPr>
            </a:p>
          </p:txBody>
        </p:sp>
        <p:sp>
          <p:nvSpPr>
            <p:cNvPr id="61" name="矩形 60"/>
            <p:cNvSpPr/>
            <p:nvPr/>
          </p:nvSpPr>
          <p:spPr>
            <a:xfrm>
              <a:off x="3531375" y="4009566"/>
              <a:ext cx="2436406" cy="1568450"/>
            </a:xfrm>
            <a:prstGeom prst="rect">
              <a:avLst/>
            </a:prstGeom>
            <a:noFill/>
          </p:spPr>
          <p:txBody>
            <a:bodyPr vert="horz" wrap="square" rtlCol="0">
              <a:spAutoFit/>
            </a:bodyPr>
            <a:lstStyle/>
            <a:p>
              <a:pPr algn="ctr">
                <a:lnSpc>
                  <a:spcPct val="200000"/>
                </a:lnSpc>
              </a:pPr>
              <a:r>
                <a:rPr lang="zh-CN"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主网页和子网页做了不同的处理便于用户进行区分。</a:t>
              </a:r>
              <a:endParaRPr lang="zh-CN"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ctr">
                <a:lnSpc>
                  <a:spcPct val="200000"/>
                </a:lnSpc>
              </a:pPr>
              <a:r>
                <a:rPr lang="en-US" altLang="zh-CN"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banner</a:t>
              </a:r>
              <a:r>
                <a:rPr lang="zh-CN" altLang="en-US"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页做了轮播效果，更便于图片展示。</a:t>
              </a:r>
              <a:endParaRPr lang="zh-CN" altLang="en-US"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grpSp>
        <p:nvGrpSpPr>
          <p:cNvPr id="63" name="组合 62"/>
          <p:cNvGrpSpPr/>
          <p:nvPr/>
        </p:nvGrpSpPr>
        <p:grpSpPr>
          <a:xfrm>
            <a:off x="6263066" y="3901272"/>
            <a:ext cx="2436406" cy="2066097"/>
            <a:chOff x="3531375" y="3421114"/>
            <a:chExt cx="2436406" cy="2066097"/>
          </a:xfrm>
        </p:grpSpPr>
        <p:sp>
          <p:nvSpPr>
            <p:cNvPr id="66" name="文本框 65"/>
            <p:cNvSpPr txBox="1"/>
            <p:nvPr/>
          </p:nvSpPr>
          <p:spPr>
            <a:xfrm>
              <a:off x="3596934" y="3421114"/>
              <a:ext cx="2305288" cy="368300"/>
            </a:xfrm>
            <a:prstGeom prst="rect">
              <a:avLst/>
            </a:prstGeom>
            <a:noFill/>
          </p:spPr>
          <p:txBody>
            <a:bodyPr vert="horz" wrap="square" rtlCol="0">
              <a:spAutoFit/>
            </a:bodyPr>
            <a:lstStyle/>
            <a:p>
              <a:pPr algn="dist"/>
              <a:r>
                <a:rPr lang="zh-CN" altLang="en-US" dirty="0">
                  <a:solidFill>
                    <a:srgbClr val="2C3B5A"/>
                  </a:solidFill>
                  <a:latin typeface="方正姚体" panose="02010601030101010101" pitchFamily="2" charset="-122"/>
                  <a:ea typeface="方正姚体" panose="02010601030101010101" pitchFamily="2" charset="-122"/>
                </a:rPr>
                <a:t>动态效果</a:t>
              </a:r>
              <a:endParaRPr lang="zh-CN" altLang="en-US" dirty="0">
                <a:solidFill>
                  <a:srgbClr val="2C3B5A"/>
                </a:solidFill>
                <a:latin typeface="方正姚体" panose="02010601030101010101" pitchFamily="2" charset="-122"/>
                <a:ea typeface="方正姚体" panose="02010601030101010101" pitchFamily="2" charset="-122"/>
              </a:endParaRPr>
            </a:p>
          </p:txBody>
        </p:sp>
        <p:sp>
          <p:nvSpPr>
            <p:cNvPr id="65" name="矩形 64"/>
            <p:cNvSpPr/>
            <p:nvPr/>
          </p:nvSpPr>
          <p:spPr>
            <a:xfrm>
              <a:off x="3531375" y="3918761"/>
              <a:ext cx="2436406" cy="1568450"/>
            </a:xfrm>
            <a:prstGeom prst="rect">
              <a:avLst/>
            </a:prstGeom>
            <a:noFill/>
          </p:spPr>
          <p:txBody>
            <a:bodyPr vert="horz" wrap="square" rtlCol="0">
              <a:spAutoFit/>
            </a:bodyPr>
            <a:lstStyle/>
            <a:p>
              <a:pPr algn="ctr">
                <a:lnSpc>
                  <a:spcPct val="200000"/>
                </a:lnSpc>
              </a:pPr>
              <a:r>
                <a:rPr lang="zh-CN"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在导航栏我们设置了鼠标触碰放大并变色的效果。</a:t>
              </a:r>
              <a:endParaRPr lang="zh-CN"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ctr">
                <a:lnSpc>
                  <a:spcPct val="200000"/>
                </a:lnSpc>
              </a:pPr>
              <a:r>
                <a:rPr lang="zh-CN"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图片展示也设置放大效果，方便用户清晰地获取信息。</a:t>
              </a:r>
              <a:endParaRPr lang="zh-CN"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grpSp>
        <p:nvGrpSpPr>
          <p:cNvPr id="70" name="组合 69"/>
          <p:cNvGrpSpPr/>
          <p:nvPr/>
        </p:nvGrpSpPr>
        <p:grpSpPr>
          <a:xfrm>
            <a:off x="9023693" y="3871505"/>
            <a:ext cx="2436406" cy="2526472"/>
            <a:chOff x="3531375" y="3421114"/>
            <a:chExt cx="2436406" cy="2526472"/>
          </a:xfrm>
        </p:grpSpPr>
        <p:sp>
          <p:nvSpPr>
            <p:cNvPr id="73" name="文本框 72"/>
            <p:cNvSpPr txBox="1"/>
            <p:nvPr/>
          </p:nvSpPr>
          <p:spPr>
            <a:xfrm>
              <a:off x="3596934" y="3421114"/>
              <a:ext cx="2305288" cy="368300"/>
            </a:xfrm>
            <a:prstGeom prst="rect">
              <a:avLst/>
            </a:prstGeom>
            <a:noFill/>
          </p:spPr>
          <p:txBody>
            <a:bodyPr vert="horz" wrap="square" rtlCol="0">
              <a:spAutoFit/>
            </a:bodyPr>
            <a:lstStyle/>
            <a:p>
              <a:pPr algn="dist"/>
              <a:r>
                <a:rPr lang="zh-CN" altLang="en-US" dirty="0">
                  <a:solidFill>
                    <a:srgbClr val="2C3B5A"/>
                  </a:solidFill>
                  <a:latin typeface="方正姚体" panose="02010601030101010101" pitchFamily="2" charset="-122"/>
                  <a:ea typeface="方正姚体" panose="02010601030101010101" pitchFamily="2" charset="-122"/>
                </a:rPr>
                <a:t>欢迎页设计</a:t>
              </a:r>
              <a:endParaRPr lang="zh-CN" altLang="en-US" dirty="0">
                <a:solidFill>
                  <a:srgbClr val="2C3B5A"/>
                </a:solidFill>
                <a:latin typeface="方正姚体" panose="02010601030101010101" pitchFamily="2" charset="-122"/>
                <a:ea typeface="方正姚体" panose="02010601030101010101" pitchFamily="2" charset="-122"/>
              </a:endParaRPr>
            </a:p>
          </p:txBody>
        </p:sp>
        <p:sp>
          <p:nvSpPr>
            <p:cNvPr id="72" name="矩形 71"/>
            <p:cNvSpPr/>
            <p:nvPr/>
          </p:nvSpPr>
          <p:spPr>
            <a:xfrm>
              <a:off x="3531375" y="4009566"/>
              <a:ext cx="2436406" cy="1938020"/>
            </a:xfrm>
            <a:prstGeom prst="rect">
              <a:avLst/>
            </a:prstGeom>
            <a:noFill/>
          </p:spPr>
          <p:txBody>
            <a:bodyPr vert="horz" wrap="square" rtlCol="0">
              <a:spAutoFit/>
            </a:bodyPr>
            <a:lstStyle/>
            <a:p>
              <a:pPr algn="ctr">
                <a:lnSpc>
                  <a:spcPct val="200000"/>
                </a:lnSpc>
              </a:pPr>
              <a:r>
                <a:rPr lang="zh-CN"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我们设计制作了和网站整体风格相符的欢迎页，使用了我们</a:t>
              </a:r>
              <a:r>
                <a:rPr lang="en-US" altLang="zh-CN"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logo</a:t>
              </a:r>
              <a:r>
                <a:rPr lang="zh-CN" altLang="en-US"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和网站名称，可以加深用户的印象、吸引用户兴趣。</a:t>
              </a:r>
              <a:endParaRPr lang="zh-CN" altLang="en-US"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grpSp>
        <p:nvGrpSpPr>
          <p:cNvPr id="77" name="组合 76"/>
          <p:cNvGrpSpPr/>
          <p:nvPr/>
        </p:nvGrpSpPr>
        <p:grpSpPr>
          <a:xfrm>
            <a:off x="687826" y="3871505"/>
            <a:ext cx="2436406" cy="2156902"/>
            <a:chOff x="3531375" y="3421114"/>
            <a:chExt cx="2436406" cy="2156902"/>
          </a:xfrm>
        </p:grpSpPr>
        <p:sp>
          <p:nvSpPr>
            <p:cNvPr id="80" name="文本框 79"/>
            <p:cNvSpPr txBox="1"/>
            <p:nvPr/>
          </p:nvSpPr>
          <p:spPr>
            <a:xfrm>
              <a:off x="3596934" y="3421114"/>
              <a:ext cx="2305288" cy="368300"/>
            </a:xfrm>
            <a:prstGeom prst="rect">
              <a:avLst/>
            </a:prstGeom>
            <a:noFill/>
          </p:spPr>
          <p:txBody>
            <a:bodyPr vert="horz" wrap="square" rtlCol="0">
              <a:spAutoFit/>
            </a:bodyPr>
            <a:lstStyle/>
            <a:p>
              <a:pPr algn="dist"/>
              <a:r>
                <a:rPr lang="zh-CN" altLang="en-US" dirty="0">
                  <a:solidFill>
                    <a:srgbClr val="2C3B5A"/>
                  </a:solidFill>
                  <a:latin typeface="方正姚体" panose="02010601030101010101" pitchFamily="2" charset="-122"/>
                  <a:ea typeface="方正姚体" panose="02010601030101010101" pitchFamily="2" charset="-122"/>
                </a:rPr>
                <a:t>栏目文字设计</a:t>
              </a:r>
              <a:endParaRPr lang="zh-CN" altLang="en-US" dirty="0">
                <a:solidFill>
                  <a:srgbClr val="2C3B5A"/>
                </a:solidFill>
                <a:latin typeface="方正姚体" panose="02010601030101010101" pitchFamily="2" charset="-122"/>
                <a:ea typeface="方正姚体" panose="02010601030101010101" pitchFamily="2" charset="-122"/>
              </a:endParaRPr>
            </a:p>
          </p:txBody>
        </p:sp>
        <p:sp>
          <p:nvSpPr>
            <p:cNvPr id="79" name="矩形 78"/>
            <p:cNvSpPr/>
            <p:nvPr/>
          </p:nvSpPr>
          <p:spPr>
            <a:xfrm>
              <a:off x="3531375" y="4009566"/>
              <a:ext cx="2436406" cy="1568450"/>
            </a:xfrm>
            <a:prstGeom prst="rect">
              <a:avLst/>
            </a:prstGeom>
            <a:noFill/>
          </p:spPr>
          <p:txBody>
            <a:bodyPr vert="horz" wrap="square" rtlCol="0">
              <a:spAutoFit/>
            </a:bodyPr>
            <a:lstStyle/>
            <a:p>
              <a:pPr algn="ctr">
                <a:lnSpc>
                  <a:spcPct val="200000"/>
                </a:lnSpc>
              </a:pPr>
              <a:r>
                <a:rPr lang="zh-CN"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每个网页栏目的标题部分文字都使用了特殊字体，方便用户进行区分，也使整个布局更加清晰。</a:t>
              </a:r>
              <a:endParaRPr lang="zh-CN" sz="1200" spc="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cxnSp>
        <p:nvCxnSpPr>
          <p:cNvPr id="89" name="直接连接符 88"/>
          <p:cNvCxnSpPr/>
          <p:nvPr/>
        </p:nvCxnSpPr>
        <p:spPr>
          <a:xfrm>
            <a:off x="3288824" y="2531108"/>
            <a:ext cx="0" cy="2790640"/>
          </a:xfrm>
          <a:prstGeom prst="line">
            <a:avLst/>
          </a:prstGeom>
          <a:ln w="3175">
            <a:solidFill>
              <a:schemeClr val="bg1">
                <a:lumMod val="7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6059488" y="2531108"/>
            <a:ext cx="0" cy="2790640"/>
          </a:xfrm>
          <a:prstGeom prst="line">
            <a:avLst/>
          </a:prstGeom>
          <a:ln w="3175">
            <a:solidFill>
              <a:schemeClr val="bg1">
                <a:lumMod val="7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8839264" y="2531108"/>
            <a:ext cx="0" cy="2790640"/>
          </a:xfrm>
          <a:prstGeom prst="line">
            <a:avLst/>
          </a:prstGeom>
          <a:ln w="3175">
            <a:solidFill>
              <a:schemeClr val="bg1">
                <a:lumMod val="75000"/>
                <a:alpha val="67000"/>
              </a:schemeClr>
            </a:solidFill>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4401820" y="987425"/>
            <a:ext cx="3521075" cy="521970"/>
          </a:xfrm>
          <a:prstGeom prst="rect">
            <a:avLst/>
          </a:prstGeom>
          <a:noFill/>
        </p:spPr>
        <p:txBody>
          <a:bodyPr vert="horz" wrap="square" rtlCol="0">
            <a:spAutoFit/>
          </a:bodyPr>
          <a:lstStyle/>
          <a:p>
            <a:pPr algn="dist"/>
            <a:r>
              <a:rPr lang="zh-CN" altLang="en-US" sz="2800" dirty="0">
                <a:solidFill>
                  <a:srgbClr val="2C3B5A"/>
                </a:solidFill>
                <a:latin typeface="方正姚体" panose="02010601030101010101" pitchFamily="2" charset="-122"/>
                <a:ea typeface="方正姚体" panose="02010601030101010101" pitchFamily="2" charset="-122"/>
              </a:rPr>
              <a:t>具体网页设计介绍</a:t>
            </a:r>
            <a:endParaRPr lang="zh-CN" altLang="en-US" sz="2800" dirty="0">
              <a:solidFill>
                <a:srgbClr val="2C3B5A"/>
              </a:solidFill>
              <a:latin typeface="方正姚体" panose="02010601030101010101" pitchFamily="2" charset="-122"/>
              <a:ea typeface="方正姚体" panose="02010601030101010101" pitchFamily="2" charset="-122"/>
            </a:endParaRPr>
          </a:p>
        </p:txBody>
      </p:sp>
      <p:grpSp>
        <p:nvGrpSpPr>
          <p:cNvPr id="97" name="组合 96"/>
          <p:cNvGrpSpPr/>
          <p:nvPr/>
        </p:nvGrpSpPr>
        <p:grpSpPr>
          <a:xfrm>
            <a:off x="5125166" y="0"/>
            <a:ext cx="1868644" cy="778274"/>
            <a:chOff x="2705100" y="-17463"/>
            <a:chExt cx="6777038" cy="2822576"/>
          </a:xfrm>
        </p:grpSpPr>
        <p:sp>
          <p:nvSpPr>
            <p:cNvPr id="98" name="Freeform 5"/>
            <p:cNvSpPr>
              <a:spLocks noEditPoints="1"/>
            </p:cNvSpPr>
            <p:nvPr/>
          </p:nvSpPr>
          <p:spPr bwMode="auto">
            <a:xfrm>
              <a:off x="2705100" y="-17463"/>
              <a:ext cx="6777038" cy="2822576"/>
            </a:xfrm>
            <a:custGeom>
              <a:avLst/>
              <a:gdLst>
                <a:gd name="T0" fmla="*/ 1056 w 1505"/>
                <a:gd name="T1" fmla="*/ 370 h 625"/>
                <a:gd name="T2" fmla="*/ 967 w 1505"/>
                <a:gd name="T3" fmla="*/ 470 h 625"/>
                <a:gd name="T4" fmla="*/ 420 w 1505"/>
                <a:gd name="T5" fmla="*/ 329 h 625"/>
                <a:gd name="T6" fmla="*/ 1312 w 1505"/>
                <a:gd name="T7" fmla="*/ 108 h 625"/>
                <a:gd name="T8" fmla="*/ 1299 w 1505"/>
                <a:gd name="T9" fmla="*/ 4 h 625"/>
                <a:gd name="T10" fmla="*/ 1196 w 1505"/>
                <a:gd name="T11" fmla="*/ 29 h 625"/>
                <a:gd name="T12" fmla="*/ 1151 w 1505"/>
                <a:gd name="T13" fmla="*/ 222 h 625"/>
                <a:gd name="T14" fmla="*/ 933 w 1505"/>
                <a:gd name="T15" fmla="*/ 123 h 625"/>
                <a:gd name="T16" fmla="*/ 912 w 1505"/>
                <a:gd name="T17" fmla="*/ 301 h 625"/>
                <a:gd name="T18" fmla="*/ 751 w 1505"/>
                <a:gd name="T19" fmla="*/ 312 h 625"/>
                <a:gd name="T20" fmla="*/ 890 w 1505"/>
                <a:gd name="T21" fmla="*/ 117 h 625"/>
                <a:gd name="T22" fmla="*/ 618 w 1505"/>
                <a:gd name="T23" fmla="*/ 170 h 625"/>
                <a:gd name="T24" fmla="*/ 458 w 1505"/>
                <a:gd name="T25" fmla="*/ 108 h 625"/>
                <a:gd name="T26" fmla="*/ 605 w 1505"/>
                <a:gd name="T27" fmla="*/ 342 h 625"/>
                <a:gd name="T28" fmla="*/ 481 w 1505"/>
                <a:gd name="T29" fmla="*/ 326 h 625"/>
                <a:gd name="T30" fmla="*/ 478 w 1505"/>
                <a:gd name="T31" fmla="*/ 121 h 625"/>
                <a:gd name="T32" fmla="*/ 469 w 1505"/>
                <a:gd name="T33" fmla="*/ 28 h 625"/>
                <a:gd name="T34" fmla="*/ 349 w 1505"/>
                <a:gd name="T35" fmla="*/ 86 h 625"/>
                <a:gd name="T36" fmla="*/ 317 w 1505"/>
                <a:gd name="T37" fmla="*/ 112 h 625"/>
                <a:gd name="T38" fmla="*/ 269 w 1505"/>
                <a:gd name="T39" fmla="*/ 4 h 625"/>
                <a:gd name="T40" fmla="*/ 67 w 1505"/>
                <a:gd name="T41" fmla="*/ 15 h 625"/>
                <a:gd name="T42" fmla="*/ 656 w 1505"/>
                <a:gd name="T43" fmla="*/ 521 h 625"/>
                <a:gd name="T44" fmla="*/ 271 w 1505"/>
                <a:gd name="T45" fmla="*/ 304 h 625"/>
                <a:gd name="T46" fmla="*/ 1259 w 1505"/>
                <a:gd name="T47" fmla="*/ 253 h 625"/>
                <a:gd name="T48" fmla="*/ 1163 w 1505"/>
                <a:gd name="T49" fmla="*/ 162 h 625"/>
                <a:gd name="T50" fmla="*/ 825 w 1505"/>
                <a:gd name="T51" fmla="*/ 194 h 625"/>
                <a:gd name="T52" fmla="*/ 897 w 1505"/>
                <a:gd name="T53" fmla="*/ 210 h 625"/>
                <a:gd name="T54" fmla="*/ 782 w 1505"/>
                <a:gd name="T55" fmla="*/ 353 h 625"/>
                <a:gd name="T56" fmla="*/ 756 w 1505"/>
                <a:gd name="T57" fmla="*/ 52 h 625"/>
                <a:gd name="T58" fmla="*/ 556 w 1505"/>
                <a:gd name="T59" fmla="*/ 62 h 625"/>
                <a:gd name="T60" fmla="*/ 546 w 1505"/>
                <a:gd name="T61" fmla="*/ 128 h 625"/>
                <a:gd name="T62" fmla="*/ 1131 w 1505"/>
                <a:gd name="T63" fmla="*/ 277 h 625"/>
                <a:gd name="T64" fmla="*/ 1305 w 1505"/>
                <a:gd name="T65" fmla="*/ 16 h 625"/>
                <a:gd name="T66" fmla="*/ 1091 w 1505"/>
                <a:gd name="T67" fmla="*/ 67 h 625"/>
                <a:gd name="T68" fmla="*/ 1178 w 1505"/>
                <a:gd name="T69" fmla="*/ 207 h 625"/>
                <a:gd name="T70" fmla="*/ 1210 w 1505"/>
                <a:gd name="T71" fmla="*/ 157 h 625"/>
                <a:gd name="T72" fmla="*/ 1061 w 1505"/>
                <a:gd name="T73" fmla="*/ 244 h 625"/>
                <a:gd name="T74" fmla="*/ 985 w 1505"/>
                <a:gd name="T75" fmla="*/ 295 h 625"/>
                <a:gd name="T76" fmla="*/ 927 w 1505"/>
                <a:gd name="T77" fmla="*/ 355 h 625"/>
                <a:gd name="T78" fmla="*/ 774 w 1505"/>
                <a:gd name="T79" fmla="*/ 133 h 625"/>
                <a:gd name="T80" fmla="*/ 675 w 1505"/>
                <a:gd name="T81" fmla="*/ 183 h 625"/>
                <a:gd name="T82" fmla="*/ 650 w 1505"/>
                <a:gd name="T83" fmla="*/ 204 h 625"/>
                <a:gd name="T84" fmla="*/ 612 w 1505"/>
                <a:gd name="T85" fmla="*/ 270 h 625"/>
                <a:gd name="T86" fmla="*/ 636 w 1505"/>
                <a:gd name="T87" fmla="*/ 295 h 625"/>
                <a:gd name="T88" fmla="*/ 561 w 1505"/>
                <a:gd name="T89" fmla="*/ 306 h 625"/>
                <a:gd name="T90" fmla="*/ 643 w 1505"/>
                <a:gd name="T91" fmla="*/ 389 h 625"/>
                <a:gd name="T92" fmla="*/ 825 w 1505"/>
                <a:gd name="T93" fmla="*/ 456 h 625"/>
                <a:gd name="T94" fmla="*/ 972 w 1505"/>
                <a:gd name="T95" fmla="*/ 450 h 625"/>
                <a:gd name="T96" fmla="*/ 600 w 1505"/>
                <a:gd name="T97" fmla="*/ 442 h 625"/>
                <a:gd name="T98" fmla="*/ 676 w 1505"/>
                <a:gd name="T99" fmla="*/ 430 h 625"/>
                <a:gd name="T100" fmla="*/ 525 w 1505"/>
                <a:gd name="T101" fmla="*/ 423 h 625"/>
                <a:gd name="T102" fmla="*/ 436 w 1505"/>
                <a:gd name="T103" fmla="*/ 205 h 625"/>
                <a:gd name="T104" fmla="*/ 376 w 1505"/>
                <a:gd name="T105" fmla="*/ 60 h 625"/>
                <a:gd name="T106" fmla="*/ 438 w 1505"/>
                <a:gd name="T107" fmla="*/ 307 h 625"/>
                <a:gd name="T108" fmla="*/ 387 w 1505"/>
                <a:gd name="T109" fmla="*/ 126 h 625"/>
                <a:gd name="T110" fmla="*/ 430 w 1505"/>
                <a:gd name="T111" fmla="*/ 289 h 625"/>
                <a:gd name="T112" fmla="*/ 306 w 1505"/>
                <a:gd name="T113" fmla="*/ 219 h 625"/>
                <a:gd name="T114" fmla="*/ 246 w 1505"/>
                <a:gd name="T115" fmla="*/ 22 h 625"/>
                <a:gd name="T116" fmla="*/ 84 w 1505"/>
                <a:gd name="T117" fmla="*/ 23 h 625"/>
                <a:gd name="T118" fmla="*/ 139 w 1505"/>
                <a:gd name="T119" fmla="*/ 41 h 625"/>
                <a:gd name="T120" fmla="*/ 126 w 1505"/>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5" h="625">
                  <a:moveTo>
                    <a:pt x="1501" y="4"/>
                  </a:moveTo>
                  <a:cubicBezTo>
                    <a:pt x="1490" y="65"/>
                    <a:pt x="1456" y="121"/>
                    <a:pt x="1404" y="159"/>
                  </a:cubicBezTo>
                  <a:cubicBezTo>
                    <a:pt x="1364" y="192"/>
                    <a:pt x="1313" y="203"/>
                    <a:pt x="1261" y="209"/>
                  </a:cubicBezTo>
                  <a:cubicBezTo>
                    <a:pt x="1258" y="213"/>
                    <a:pt x="1262" y="217"/>
                    <a:pt x="1263" y="220"/>
                  </a:cubicBezTo>
                  <a:cubicBezTo>
                    <a:pt x="1255" y="279"/>
                    <a:pt x="1219" y="334"/>
                    <a:pt x="1161" y="357"/>
                  </a:cubicBezTo>
                  <a:cubicBezTo>
                    <a:pt x="1134" y="369"/>
                    <a:pt x="1101" y="375"/>
                    <a:pt x="1071" y="374"/>
                  </a:cubicBezTo>
                  <a:cubicBezTo>
                    <a:pt x="1056" y="378"/>
                    <a:pt x="1066" y="398"/>
                    <a:pt x="1059" y="406"/>
                  </a:cubicBezTo>
                  <a:cubicBezTo>
                    <a:pt x="1051" y="441"/>
                    <a:pt x="1026" y="475"/>
                    <a:pt x="995" y="498"/>
                  </a:cubicBezTo>
                  <a:cubicBezTo>
                    <a:pt x="974" y="506"/>
                    <a:pt x="953" y="510"/>
                    <a:pt x="930" y="511"/>
                  </a:cubicBezTo>
                  <a:cubicBezTo>
                    <a:pt x="916" y="519"/>
                    <a:pt x="897" y="511"/>
                    <a:pt x="884" y="521"/>
                  </a:cubicBezTo>
                  <a:cubicBezTo>
                    <a:pt x="841" y="528"/>
                    <a:pt x="797" y="545"/>
                    <a:pt x="775" y="587"/>
                  </a:cubicBezTo>
                  <a:cubicBezTo>
                    <a:pt x="757" y="614"/>
                    <a:pt x="757" y="614"/>
                    <a:pt x="757" y="614"/>
                  </a:cubicBezTo>
                  <a:cubicBezTo>
                    <a:pt x="754" y="614"/>
                    <a:pt x="754" y="614"/>
                    <a:pt x="754" y="614"/>
                  </a:cubicBezTo>
                  <a:cubicBezTo>
                    <a:pt x="757" y="572"/>
                    <a:pt x="799" y="545"/>
                    <a:pt x="833" y="527"/>
                  </a:cubicBezTo>
                  <a:cubicBezTo>
                    <a:pt x="896" y="500"/>
                    <a:pt x="985" y="518"/>
                    <a:pt x="1026" y="452"/>
                  </a:cubicBezTo>
                  <a:cubicBezTo>
                    <a:pt x="1040" y="429"/>
                    <a:pt x="1048" y="400"/>
                    <a:pt x="1053" y="373"/>
                  </a:cubicBezTo>
                  <a:cubicBezTo>
                    <a:pt x="1056" y="370"/>
                    <a:pt x="1056" y="370"/>
                    <a:pt x="1056" y="370"/>
                  </a:cubicBezTo>
                  <a:cubicBezTo>
                    <a:pt x="1125" y="367"/>
                    <a:pt x="1194" y="345"/>
                    <a:pt x="1229" y="281"/>
                  </a:cubicBezTo>
                  <a:cubicBezTo>
                    <a:pt x="1241" y="256"/>
                    <a:pt x="1250" y="232"/>
                    <a:pt x="1253" y="204"/>
                  </a:cubicBezTo>
                  <a:cubicBezTo>
                    <a:pt x="1262" y="197"/>
                    <a:pt x="1275" y="202"/>
                    <a:pt x="1286" y="198"/>
                  </a:cubicBezTo>
                  <a:cubicBezTo>
                    <a:pt x="1315" y="188"/>
                    <a:pt x="1348" y="186"/>
                    <a:pt x="1374" y="166"/>
                  </a:cubicBezTo>
                  <a:cubicBezTo>
                    <a:pt x="1412" y="139"/>
                    <a:pt x="1449" y="109"/>
                    <a:pt x="1469" y="65"/>
                  </a:cubicBezTo>
                  <a:cubicBezTo>
                    <a:pt x="1476" y="46"/>
                    <a:pt x="1484" y="25"/>
                    <a:pt x="1489" y="4"/>
                  </a:cubicBezTo>
                  <a:cubicBezTo>
                    <a:pt x="1465" y="4"/>
                    <a:pt x="1465" y="4"/>
                    <a:pt x="1465" y="4"/>
                  </a:cubicBezTo>
                  <a:cubicBezTo>
                    <a:pt x="1465" y="5"/>
                    <a:pt x="1465" y="5"/>
                    <a:pt x="1465" y="5"/>
                  </a:cubicBezTo>
                  <a:cubicBezTo>
                    <a:pt x="1462" y="46"/>
                    <a:pt x="1432" y="75"/>
                    <a:pt x="1409" y="105"/>
                  </a:cubicBezTo>
                  <a:cubicBezTo>
                    <a:pt x="1378" y="128"/>
                    <a:pt x="1346" y="155"/>
                    <a:pt x="1308" y="163"/>
                  </a:cubicBezTo>
                  <a:cubicBezTo>
                    <a:pt x="1289" y="174"/>
                    <a:pt x="1263" y="177"/>
                    <a:pt x="1241" y="177"/>
                  </a:cubicBezTo>
                  <a:cubicBezTo>
                    <a:pt x="1238" y="178"/>
                    <a:pt x="1232" y="180"/>
                    <a:pt x="1232" y="184"/>
                  </a:cubicBezTo>
                  <a:cubicBezTo>
                    <a:pt x="1237" y="243"/>
                    <a:pt x="1205" y="295"/>
                    <a:pt x="1153" y="323"/>
                  </a:cubicBezTo>
                  <a:cubicBezTo>
                    <a:pt x="1121" y="342"/>
                    <a:pt x="1084" y="343"/>
                    <a:pt x="1047" y="344"/>
                  </a:cubicBezTo>
                  <a:cubicBezTo>
                    <a:pt x="1041" y="346"/>
                    <a:pt x="1035" y="340"/>
                    <a:pt x="1031" y="346"/>
                  </a:cubicBezTo>
                  <a:cubicBezTo>
                    <a:pt x="1031" y="366"/>
                    <a:pt x="1024" y="387"/>
                    <a:pt x="1022" y="406"/>
                  </a:cubicBezTo>
                  <a:cubicBezTo>
                    <a:pt x="1015" y="433"/>
                    <a:pt x="994" y="459"/>
                    <a:pt x="967" y="470"/>
                  </a:cubicBezTo>
                  <a:cubicBezTo>
                    <a:pt x="932" y="494"/>
                    <a:pt x="887" y="485"/>
                    <a:pt x="847" y="497"/>
                  </a:cubicBezTo>
                  <a:cubicBezTo>
                    <a:pt x="807" y="503"/>
                    <a:pt x="771" y="533"/>
                    <a:pt x="752" y="569"/>
                  </a:cubicBezTo>
                  <a:cubicBezTo>
                    <a:pt x="749" y="569"/>
                    <a:pt x="749" y="569"/>
                    <a:pt x="749" y="569"/>
                  </a:cubicBezTo>
                  <a:cubicBezTo>
                    <a:pt x="731" y="543"/>
                    <a:pt x="709" y="518"/>
                    <a:pt x="679" y="505"/>
                  </a:cubicBezTo>
                  <a:cubicBezTo>
                    <a:pt x="630" y="477"/>
                    <a:pt x="568" y="491"/>
                    <a:pt x="520" y="459"/>
                  </a:cubicBezTo>
                  <a:cubicBezTo>
                    <a:pt x="491" y="446"/>
                    <a:pt x="482" y="414"/>
                    <a:pt x="475" y="388"/>
                  </a:cubicBezTo>
                  <a:cubicBezTo>
                    <a:pt x="466" y="373"/>
                    <a:pt x="469" y="356"/>
                    <a:pt x="467" y="340"/>
                  </a:cubicBezTo>
                  <a:cubicBezTo>
                    <a:pt x="416" y="341"/>
                    <a:pt x="370" y="333"/>
                    <a:pt x="329" y="307"/>
                  </a:cubicBezTo>
                  <a:cubicBezTo>
                    <a:pt x="308" y="290"/>
                    <a:pt x="296" y="267"/>
                    <a:pt x="286" y="244"/>
                  </a:cubicBezTo>
                  <a:cubicBezTo>
                    <a:pt x="274" y="219"/>
                    <a:pt x="264" y="191"/>
                    <a:pt x="267" y="163"/>
                  </a:cubicBezTo>
                  <a:cubicBezTo>
                    <a:pt x="260" y="163"/>
                    <a:pt x="251" y="162"/>
                    <a:pt x="244" y="165"/>
                  </a:cubicBezTo>
                  <a:cubicBezTo>
                    <a:pt x="236" y="160"/>
                    <a:pt x="222" y="163"/>
                    <a:pt x="217" y="154"/>
                  </a:cubicBezTo>
                  <a:cubicBezTo>
                    <a:pt x="219" y="152"/>
                    <a:pt x="219" y="152"/>
                    <a:pt x="219" y="152"/>
                  </a:cubicBezTo>
                  <a:cubicBezTo>
                    <a:pt x="237" y="156"/>
                    <a:pt x="253" y="159"/>
                    <a:pt x="272" y="156"/>
                  </a:cubicBezTo>
                  <a:cubicBezTo>
                    <a:pt x="278" y="159"/>
                    <a:pt x="278" y="159"/>
                    <a:pt x="278" y="159"/>
                  </a:cubicBezTo>
                  <a:cubicBezTo>
                    <a:pt x="276" y="202"/>
                    <a:pt x="293" y="243"/>
                    <a:pt x="317" y="277"/>
                  </a:cubicBezTo>
                  <a:cubicBezTo>
                    <a:pt x="342" y="312"/>
                    <a:pt x="381" y="325"/>
                    <a:pt x="420" y="329"/>
                  </a:cubicBezTo>
                  <a:cubicBezTo>
                    <a:pt x="438" y="331"/>
                    <a:pt x="457" y="325"/>
                    <a:pt x="473" y="332"/>
                  </a:cubicBezTo>
                  <a:cubicBezTo>
                    <a:pt x="475" y="336"/>
                    <a:pt x="477" y="340"/>
                    <a:pt x="474" y="344"/>
                  </a:cubicBezTo>
                  <a:cubicBezTo>
                    <a:pt x="480" y="385"/>
                    <a:pt x="488" y="429"/>
                    <a:pt x="529" y="453"/>
                  </a:cubicBezTo>
                  <a:cubicBezTo>
                    <a:pt x="552" y="464"/>
                    <a:pt x="575" y="477"/>
                    <a:pt x="601" y="476"/>
                  </a:cubicBezTo>
                  <a:cubicBezTo>
                    <a:pt x="654" y="487"/>
                    <a:pt x="723" y="491"/>
                    <a:pt x="746" y="553"/>
                  </a:cubicBezTo>
                  <a:cubicBezTo>
                    <a:pt x="759" y="544"/>
                    <a:pt x="763" y="527"/>
                    <a:pt x="775" y="517"/>
                  </a:cubicBezTo>
                  <a:cubicBezTo>
                    <a:pt x="813" y="490"/>
                    <a:pt x="858" y="475"/>
                    <a:pt x="908" y="475"/>
                  </a:cubicBezTo>
                  <a:cubicBezTo>
                    <a:pt x="941" y="472"/>
                    <a:pt x="975" y="461"/>
                    <a:pt x="997" y="433"/>
                  </a:cubicBezTo>
                  <a:cubicBezTo>
                    <a:pt x="1018" y="406"/>
                    <a:pt x="1014" y="372"/>
                    <a:pt x="1019" y="339"/>
                  </a:cubicBezTo>
                  <a:cubicBezTo>
                    <a:pt x="1024" y="334"/>
                    <a:pt x="1024" y="334"/>
                    <a:pt x="1024" y="334"/>
                  </a:cubicBezTo>
                  <a:cubicBezTo>
                    <a:pt x="1073" y="332"/>
                    <a:pt x="1131" y="332"/>
                    <a:pt x="1172" y="301"/>
                  </a:cubicBezTo>
                  <a:cubicBezTo>
                    <a:pt x="1207" y="274"/>
                    <a:pt x="1221" y="232"/>
                    <a:pt x="1219" y="187"/>
                  </a:cubicBezTo>
                  <a:cubicBezTo>
                    <a:pt x="1219" y="180"/>
                    <a:pt x="1214" y="170"/>
                    <a:pt x="1216" y="164"/>
                  </a:cubicBezTo>
                  <a:cubicBezTo>
                    <a:pt x="1263" y="160"/>
                    <a:pt x="1305" y="151"/>
                    <a:pt x="1345" y="130"/>
                  </a:cubicBezTo>
                  <a:cubicBezTo>
                    <a:pt x="1345" y="126"/>
                    <a:pt x="1345" y="126"/>
                    <a:pt x="1345" y="126"/>
                  </a:cubicBezTo>
                  <a:cubicBezTo>
                    <a:pt x="1334" y="129"/>
                    <a:pt x="1324" y="137"/>
                    <a:pt x="1314" y="136"/>
                  </a:cubicBezTo>
                  <a:cubicBezTo>
                    <a:pt x="1314" y="127"/>
                    <a:pt x="1313" y="118"/>
                    <a:pt x="1312" y="108"/>
                  </a:cubicBezTo>
                  <a:cubicBezTo>
                    <a:pt x="1311" y="95"/>
                    <a:pt x="1296" y="88"/>
                    <a:pt x="1288" y="81"/>
                  </a:cubicBezTo>
                  <a:cubicBezTo>
                    <a:pt x="1305" y="81"/>
                    <a:pt x="1326" y="72"/>
                    <a:pt x="1342" y="83"/>
                  </a:cubicBezTo>
                  <a:cubicBezTo>
                    <a:pt x="1349" y="84"/>
                    <a:pt x="1354" y="102"/>
                    <a:pt x="1363" y="91"/>
                  </a:cubicBezTo>
                  <a:cubicBezTo>
                    <a:pt x="1365" y="83"/>
                    <a:pt x="1359" y="76"/>
                    <a:pt x="1357" y="70"/>
                  </a:cubicBezTo>
                  <a:cubicBezTo>
                    <a:pt x="1367" y="73"/>
                    <a:pt x="1378" y="76"/>
                    <a:pt x="1390" y="77"/>
                  </a:cubicBezTo>
                  <a:cubicBezTo>
                    <a:pt x="1397" y="77"/>
                    <a:pt x="1406" y="68"/>
                    <a:pt x="1409" y="77"/>
                  </a:cubicBezTo>
                  <a:cubicBezTo>
                    <a:pt x="1393" y="97"/>
                    <a:pt x="1368" y="109"/>
                    <a:pt x="1349" y="125"/>
                  </a:cubicBezTo>
                  <a:cubicBezTo>
                    <a:pt x="1360" y="122"/>
                    <a:pt x="1372" y="114"/>
                    <a:pt x="1382" y="107"/>
                  </a:cubicBezTo>
                  <a:cubicBezTo>
                    <a:pt x="1422" y="85"/>
                    <a:pt x="1443" y="45"/>
                    <a:pt x="1453" y="4"/>
                  </a:cubicBezTo>
                  <a:cubicBezTo>
                    <a:pt x="1448" y="4"/>
                    <a:pt x="1448" y="4"/>
                    <a:pt x="1448" y="4"/>
                  </a:cubicBezTo>
                  <a:cubicBezTo>
                    <a:pt x="1443" y="24"/>
                    <a:pt x="1436" y="44"/>
                    <a:pt x="1424" y="62"/>
                  </a:cubicBezTo>
                  <a:cubicBezTo>
                    <a:pt x="1423" y="63"/>
                    <a:pt x="1423" y="63"/>
                    <a:pt x="1423" y="63"/>
                  </a:cubicBezTo>
                  <a:cubicBezTo>
                    <a:pt x="1418" y="50"/>
                    <a:pt x="1411" y="34"/>
                    <a:pt x="1395" y="29"/>
                  </a:cubicBezTo>
                  <a:cubicBezTo>
                    <a:pt x="1379" y="28"/>
                    <a:pt x="1361" y="30"/>
                    <a:pt x="1347" y="40"/>
                  </a:cubicBezTo>
                  <a:cubicBezTo>
                    <a:pt x="1337" y="36"/>
                    <a:pt x="1331" y="25"/>
                    <a:pt x="1322" y="19"/>
                  </a:cubicBezTo>
                  <a:cubicBezTo>
                    <a:pt x="1314" y="13"/>
                    <a:pt x="1305" y="9"/>
                    <a:pt x="1296" y="7"/>
                  </a:cubicBezTo>
                  <a:cubicBezTo>
                    <a:pt x="1297" y="6"/>
                    <a:pt x="1298" y="5"/>
                    <a:pt x="1299" y="4"/>
                  </a:cubicBezTo>
                  <a:cubicBezTo>
                    <a:pt x="1286" y="4"/>
                    <a:pt x="1286" y="4"/>
                    <a:pt x="1286" y="4"/>
                  </a:cubicBezTo>
                  <a:cubicBezTo>
                    <a:pt x="1285" y="5"/>
                    <a:pt x="1284" y="5"/>
                    <a:pt x="1282" y="5"/>
                  </a:cubicBezTo>
                  <a:cubicBezTo>
                    <a:pt x="1274" y="10"/>
                    <a:pt x="1262" y="10"/>
                    <a:pt x="1253" y="12"/>
                  </a:cubicBezTo>
                  <a:cubicBezTo>
                    <a:pt x="1251" y="10"/>
                    <a:pt x="1250" y="7"/>
                    <a:pt x="1250" y="4"/>
                  </a:cubicBezTo>
                  <a:cubicBezTo>
                    <a:pt x="1243" y="4"/>
                    <a:pt x="1243" y="4"/>
                    <a:pt x="1243" y="4"/>
                  </a:cubicBezTo>
                  <a:cubicBezTo>
                    <a:pt x="1246" y="9"/>
                    <a:pt x="1248" y="14"/>
                    <a:pt x="1242" y="18"/>
                  </a:cubicBezTo>
                  <a:cubicBezTo>
                    <a:pt x="1239" y="14"/>
                    <a:pt x="1237" y="9"/>
                    <a:pt x="1234" y="4"/>
                  </a:cubicBezTo>
                  <a:cubicBezTo>
                    <a:pt x="1219" y="4"/>
                    <a:pt x="1219" y="4"/>
                    <a:pt x="1219" y="4"/>
                  </a:cubicBezTo>
                  <a:cubicBezTo>
                    <a:pt x="1226" y="5"/>
                    <a:pt x="1232" y="9"/>
                    <a:pt x="1234" y="16"/>
                  </a:cubicBezTo>
                  <a:cubicBezTo>
                    <a:pt x="1234" y="22"/>
                    <a:pt x="1232" y="30"/>
                    <a:pt x="1226" y="31"/>
                  </a:cubicBezTo>
                  <a:cubicBezTo>
                    <a:pt x="1219" y="35"/>
                    <a:pt x="1212" y="35"/>
                    <a:pt x="1206" y="32"/>
                  </a:cubicBezTo>
                  <a:cubicBezTo>
                    <a:pt x="1200" y="28"/>
                    <a:pt x="1199" y="20"/>
                    <a:pt x="1201" y="14"/>
                  </a:cubicBezTo>
                  <a:cubicBezTo>
                    <a:pt x="1203" y="8"/>
                    <a:pt x="1210" y="8"/>
                    <a:pt x="1214" y="4"/>
                  </a:cubicBezTo>
                  <a:cubicBezTo>
                    <a:pt x="1215" y="4"/>
                    <a:pt x="1215" y="4"/>
                    <a:pt x="1215" y="4"/>
                  </a:cubicBezTo>
                  <a:cubicBezTo>
                    <a:pt x="1201" y="4"/>
                    <a:pt x="1201" y="4"/>
                    <a:pt x="1201" y="4"/>
                  </a:cubicBezTo>
                  <a:cubicBezTo>
                    <a:pt x="1200" y="4"/>
                    <a:pt x="1200" y="5"/>
                    <a:pt x="1200" y="5"/>
                  </a:cubicBezTo>
                  <a:cubicBezTo>
                    <a:pt x="1195" y="12"/>
                    <a:pt x="1191" y="20"/>
                    <a:pt x="1196" y="29"/>
                  </a:cubicBezTo>
                  <a:cubicBezTo>
                    <a:pt x="1201" y="40"/>
                    <a:pt x="1215" y="43"/>
                    <a:pt x="1226" y="38"/>
                  </a:cubicBezTo>
                  <a:cubicBezTo>
                    <a:pt x="1236" y="33"/>
                    <a:pt x="1236" y="33"/>
                    <a:pt x="1236" y="33"/>
                  </a:cubicBezTo>
                  <a:cubicBezTo>
                    <a:pt x="1236" y="41"/>
                    <a:pt x="1225" y="44"/>
                    <a:pt x="1218" y="46"/>
                  </a:cubicBezTo>
                  <a:cubicBezTo>
                    <a:pt x="1209" y="48"/>
                    <a:pt x="1202" y="45"/>
                    <a:pt x="1196" y="43"/>
                  </a:cubicBezTo>
                  <a:cubicBezTo>
                    <a:pt x="1190" y="36"/>
                    <a:pt x="1186" y="27"/>
                    <a:pt x="1186" y="17"/>
                  </a:cubicBezTo>
                  <a:cubicBezTo>
                    <a:pt x="1186" y="12"/>
                    <a:pt x="1188" y="8"/>
                    <a:pt x="1191" y="4"/>
                  </a:cubicBezTo>
                  <a:cubicBezTo>
                    <a:pt x="1184" y="4"/>
                    <a:pt x="1184" y="4"/>
                    <a:pt x="1184" y="4"/>
                  </a:cubicBezTo>
                  <a:cubicBezTo>
                    <a:pt x="1182" y="5"/>
                    <a:pt x="1180" y="6"/>
                    <a:pt x="1178" y="4"/>
                  </a:cubicBezTo>
                  <a:cubicBezTo>
                    <a:pt x="1150" y="4"/>
                    <a:pt x="1150" y="4"/>
                    <a:pt x="1150" y="4"/>
                  </a:cubicBezTo>
                  <a:cubicBezTo>
                    <a:pt x="1122" y="16"/>
                    <a:pt x="1092" y="36"/>
                    <a:pt x="1084" y="67"/>
                  </a:cubicBezTo>
                  <a:cubicBezTo>
                    <a:pt x="1086" y="71"/>
                    <a:pt x="1083" y="79"/>
                    <a:pt x="1089" y="78"/>
                  </a:cubicBezTo>
                  <a:cubicBezTo>
                    <a:pt x="1110" y="69"/>
                    <a:pt x="1127" y="91"/>
                    <a:pt x="1150" y="87"/>
                  </a:cubicBezTo>
                  <a:cubicBezTo>
                    <a:pt x="1161" y="83"/>
                    <a:pt x="1172" y="80"/>
                    <a:pt x="1182" y="75"/>
                  </a:cubicBezTo>
                  <a:cubicBezTo>
                    <a:pt x="1185" y="87"/>
                    <a:pt x="1186" y="103"/>
                    <a:pt x="1193" y="115"/>
                  </a:cubicBezTo>
                  <a:cubicBezTo>
                    <a:pt x="1207" y="129"/>
                    <a:pt x="1199" y="149"/>
                    <a:pt x="1195" y="166"/>
                  </a:cubicBezTo>
                  <a:cubicBezTo>
                    <a:pt x="1181" y="164"/>
                    <a:pt x="1193" y="178"/>
                    <a:pt x="1188" y="184"/>
                  </a:cubicBezTo>
                  <a:cubicBezTo>
                    <a:pt x="1180" y="201"/>
                    <a:pt x="1169" y="216"/>
                    <a:pt x="1151" y="222"/>
                  </a:cubicBezTo>
                  <a:cubicBezTo>
                    <a:pt x="1135" y="224"/>
                    <a:pt x="1123" y="230"/>
                    <a:pt x="1107" y="226"/>
                  </a:cubicBezTo>
                  <a:cubicBezTo>
                    <a:pt x="1108" y="221"/>
                    <a:pt x="1108" y="221"/>
                    <a:pt x="1108" y="221"/>
                  </a:cubicBezTo>
                  <a:cubicBezTo>
                    <a:pt x="1127" y="207"/>
                    <a:pt x="1142" y="193"/>
                    <a:pt x="1161" y="180"/>
                  </a:cubicBezTo>
                  <a:cubicBezTo>
                    <a:pt x="1174" y="167"/>
                    <a:pt x="1173" y="151"/>
                    <a:pt x="1174" y="134"/>
                  </a:cubicBezTo>
                  <a:cubicBezTo>
                    <a:pt x="1169" y="116"/>
                    <a:pt x="1150" y="104"/>
                    <a:pt x="1134" y="100"/>
                  </a:cubicBezTo>
                  <a:cubicBezTo>
                    <a:pt x="1129" y="107"/>
                    <a:pt x="1136" y="117"/>
                    <a:pt x="1134" y="125"/>
                  </a:cubicBezTo>
                  <a:cubicBezTo>
                    <a:pt x="1128" y="146"/>
                    <a:pt x="1127" y="166"/>
                    <a:pt x="1133" y="187"/>
                  </a:cubicBezTo>
                  <a:cubicBezTo>
                    <a:pt x="1123" y="207"/>
                    <a:pt x="1103" y="228"/>
                    <a:pt x="1078" y="224"/>
                  </a:cubicBezTo>
                  <a:cubicBezTo>
                    <a:pt x="1056" y="219"/>
                    <a:pt x="1034" y="213"/>
                    <a:pt x="1015" y="202"/>
                  </a:cubicBezTo>
                  <a:cubicBezTo>
                    <a:pt x="1036" y="194"/>
                    <a:pt x="1055" y="181"/>
                    <a:pt x="1076" y="173"/>
                  </a:cubicBezTo>
                  <a:cubicBezTo>
                    <a:pt x="1092" y="163"/>
                    <a:pt x="1101" y="146"/>
                    <a:pt x="1106" y="131"/>
                  </a:cubicBezTo>
                  <a:cubicBezTo>
                    <a:pt x="1109" y="114"/>
                    <a:pt x="1104" y="97"/>
                    <a:pt x="1098" y="83"/>
                  </a:cubicBezTo>
                  <a:cubicBezTo>
                    <a:pt x="1094" y="88"/>
                    <a:pt x="1091" y="95"/>
                    <a:pt x="1088" y="100"/>
                  </a:cubicBezTo>
                  <a:cubicBezTo>
                    <a:pt x="1074" y="115"/>
                    <a:pt x="1053" y="124"/>
                    <a:pt x="1048" y="146"/>
                  </a:cubicBezTo>
                  <a:cubicBezTo>
                    <a:pt x="1047" y="161"/>
                    <a:pt x="1040" y="176"/>
                    <a:pt x="1033" y="188"/>
                  </a:cubicBezTo>
                  <a:cubicBezTo>
                    <a:pt x="1022" y="193"/>
                    <a:pt x="1009" y="200"/>
                    <a:pt x="996" y="193"/>
                  </a:cubicBezTo>
                  <a:cubicBezTo>
                    <a:pt x="970" y="178"/>
                    <a:pt x="941" y="153"/>
                    <a:pt x="933" y="123"/>
                  </a:cubicBezTo>
                  <a:cubicBezTo>
                    <a:pt x="932" y="119"/>
                    <a:pt x="929" y="115"/>
                    <a:pt x="926" y="111"/>
                  </a:cubicBezTo>
                  <a:cubicBezTo>
                    <a:pt x="924" y="114"/>
                    <a:pt x="924" y="114"/>
                    <a:pt x="924" y="114"/>
                  </a:cubicBezTo>
                  <a:cubicBezTo>
                    <a:pt x="920" y="114"/>
                    <a:pt x="920" y="110"/>
                    <a:pt x="918" y="108"/>
                  </a:cubicBezTo>
                  <a:cubicBezTo>
                    <a:pt x="918" y="129"/>
                    <a:pt x="913" y="155"/>
                    <a:pt x="889" y="162"/>
                  </a:cubicBezTo>
                  <a:cubicBezTo>
                    <a:pt x="870" y="167"/>
                    <a:pt x="846" y="156"/>
                    <a:pt x="832" y="172"/>
                  </a:cubicBezTo>
                  <a:cubicBezTo>
                    <a:pt x="825" y="183"/>
                    <a:pt x="811" y="182"/>
                    <a:pt x="801" y="185"/>
                  </a:cubicBezTo>
                  <a:cubicBezTo>
                    <a:pt x="811" y="200"/>
                    <a:pt x="831" y="205"/>
                    <a:pt x="849" y="204"/>
                  </a:cubicBezTo>
                  <a:cubicBezTo>
                    <a:pt x="865" y="200"/>
                    <a:pt x="881" y="193"/>
                    <a:pt x="892" y="178"/>
                  </a:cubicBezTo>
                  <a:cubicBezTo>
                    <a:pt x="895" y="178"/>
                    <a:pt x="895" y="178"/>
                    <a:pt x="895" y="178"/>
                  </a:cubicBezTo>
                  <a:cubicBezTo>
                    <a:pt x="897" y="199"/>
                    <a:pt x="870" y="213"/>
                    <a:pt x="872" y="233"/>
                  </a:cubicBezTo>
                  <a:cubicBezTo>
                    <a:pt x="869" y="254"/>
                    <a:pt x="892" y="267"/>
                    <a:pt x="898" y="285"/>
                  </a:cubicBezTo>
                  <a:cubicBezTo>
                    <a:pt x="899" y="287"/>
                    <a:pt x="902" y="287"/>
                    <a:pt x="903" y="285"/>
                  </a:cubicBezTo>
                  <a:cubicBezTo>
                    <a:pt x="907" y="263"/>
                    <a:pt x="919" y="243"/>
                    <a:pt x="911" y="221"/>
                  </a:cubicBezTo>
                  <a:cubicBezTo>
                    <a:pt x="901" y="206"/>
                    <a:pt x="900" y="187"/>
                    <a:pt x="904" y="170"/>
                  </a:cubicBezTo>
                  <a:cubicBezTo>
                    <a:pt x="910" y="154"/>
                    <a:pt x="918" y="139"/>
                    <a:pt x="924" y="123"/>
                  </a:cubicBezTo>
                  <a:cubicBezTo>
                    <a:pt x="938" y="133"/>
                    <a:pt x="935" y="156"/>
                    <a:pt x="939" y="172"/>
                  </a:cubicBezTo>
                  <a:cubicBezTo>
                    <a:pt x="943" y="220"/>
                    <a:pt x="933" y="262"/>
                    <a:pt x="912" y="301"/>
                  </a:cubicBezTo>
                  <a:cubicBezTo>
                    <a:pt x="905" y="309"/>
                    <a:pt x="895" y="311"/>
                    <a:pt x="885" y="314"/>
                  </a:cubicBezTo>
                  <a:cubicBezTo>
                    <a:pt x="870" y="303"/>
                    <a:pt x="859" y="286"/>
                    <a:pt x="839" y="286"/>
                  </a:cubicBezTo>
                  <a:cubicBezTo>
                    <a:pt x="831" y="282"/>
                    <a:pt x="832" y="273"/>
                    <a:pt x="827" y="268"/>
                  </a:cubicBezTo>
                  <a:cubicBezTo>
                    <a:pt x="819" y="273"/>
                    <a:pt x="824" y="283"/>
                    <a:pt x="820" y="291"/>
                  </a:cubicBezTo>
                  <a:cubicBezTo>
                    <a:pt x="816" y="301"/>
                    <a:pt x="814" y="312"/>
                    <a:pt x="818" y="323"/>
                  </a:cubicBezTo>
                  <a:cubicBezTo>
                    <a:pt x="825" y="337"/>
                    <a:pt x="839" y="340"/>
                    <a:pt x="852" y="342"/>
                  </a:cubicBezTo>
                  <a:cubicBezTo>
                    <a:pt x="868" y="339"/>
                    <a:pt x="880" y="329"/>
                    <a:pt x="893" y="320"/>
                  </a:cubicBezTo>
                  <a:cubicBezTo>
                    <a:pt x="897" y="320"/>
                    <a:pt x="897" y="320"/>
                    <a:pt x="897" y="320"/>
                  </a:cubicBezTo>
                  <a:cubicBezTo>
                    <a:pt x="889" y="343"/>
                    <a:pt x="862" y="361"/>
                    <a:pt x="840" y="372"/>
                  </a:cubicBezTo>
                  <a:cubicBezTo>
                    <a:pt x="808" y="387"/>
                    <a:pt x="768" y="387"/>
                    <a:pt x="733" y="383"/>
                  </a:cubicBezTo>
                  <a:cubicBezTo>
                    <a:pt x="719" y="375"/>
                    <a:pt x="702" y="369"/>
                    <a:pt x="695" y="353"/>
                  </a:cubicBezTo>
                  <a:cubicBezTo>
                    <a:pt x="697" y="342"/>
                    <a:pt x="701" y="329"/>
                    <a:pt x="712" y="326"/>
                  </a:cubicBezTo>
                  <a:cubicBezTo>
                    <a:pt x="730" y="320"/>
                    <a:pt x="727" y="339"/>
                    <a:pt x="739" y="346"/>
                  </a:cubicBezTo>
                  <a:cubicBezTo>
                    <a:pt x="755" y="358"/>
                    <a:pt x="777" y="366"/>
                    <a:pt x="798" y="359"/>
                  </a:cubicBezTo>
                  <a:cubicBezTo>
                    <a:pt x="802" y="356"/>
                    <a:pt x="809" y="363"/>
                    <a:pt x="809" y="355"/>
                  </a:cubicBezTo>
                  <a:cubicBezTo>
                    <a:pt x="803" y="341"/>
                    <a:pt x="799" y="326"/>
                    <a:pt x="786" y="318"/>
                  </a:cubicBezTo>
                  <a:cubicBezTo>
                    <a:pt x="776" y="311"/>
                    <a:pt x="763" y="306"/>
                    <a:pt x="751" y="312"/>
                  </a:cubicBezTo>
                  <a:cubicBezTo>
                    <a:pt x="739" y="322"/>
                    <a:pt x="727" y="307"/>
                    <a:pt x="716" y="315"/>
                  </a:cubicBezTo>
                  <a:cubicBezTo>
                    <a:pt x="703" y="321"/>
                    <a:pt x="696" y="331"/>
                    <a:pt x="690" y="342"/>
                  </a:cubicBezTo>
                  <a:cubicBezTo>
                    <a:pt x="684" y="337"/>
                    <a:pt x="681" y="330"/>
                    <a:pt x="681" y="323"/>
                  </a:cubicBezTo>
                  <a:cubicBezTo>
                    <a:pt x="682" y="306"/>
                    <a:pt x="694" y="295"/>
                    <a:pt x="695" y="278"/>
                  </a:cubicBezTo>
                  <a:cubicBezTo>
                    <a:pt x="698" y="276"/>
                    <a:pt x="698" y="276"/>
                    <a:pt x="698" y="276"/>
                  </a:cubicBezTo>
                  <a:cubicBezTo>
                    <a:pt x="713" y="298"/>
                    <a:pt x="738" y="313"/>
                    <a:pt x="765" y="306"/>
                  </a:cubicBezTo>
                  <a:cubicBezTo>
                    <a:pt x="779" y="301"/>
                    <a:pt x="792" y="310"/>
                    <a:pt x="805" y="306"/>
                  </a:cubicBezTo>
                  <a:cubicBezTo>
                    <a:pt x="811" y="281"/>
                    <a:pt x="803" y="253"/>
                    <a:pt x="781" y="236"/>
                  </a:cubicBezTo>
                  <a:cubicBezTo>
                    <a:pt x="774" y="229"/>
                    <a:pt x="767" y="227"/>
                    <a:pt x="761" y="222"/>
                  </a:cubicBezTo>
                  <a:cubicBezTo>
                    <a:pt x="765" y="214"/>
                    <a:pt x="774" y="211"/>
                    <a:pt x="781" y="207"/>
                  </a:cubicBezTo>
                  <a:cubicBezTo>
                    <a:pt x="800" y="186"/>
                    <a:pt x="801" y="163"/>
                    <a:pt x="799" y="137"/>
                  </a:cubicBezTo>
                  <a:cubicBezTo>
                    <a:pt x="799" y="133"/>
                    <a:pt x="804" y="128"/>
                    <a:pt x="799" y="124"/>
                  </a:cubicBezTo>
                  <a:cubicBezTo>
                    <a:pt x="780" y="127"/>
                    <a:pt x="762" y="118"/>
                    <a:pt x="744" y="123"/>
                  </a:cubicBezTo>
                  <a:cubicBezTo>
                    <a:pt x="753" y="100"/>
                    <a:pt x="774" y="79"/>
                    <a:pt x="800" y="74"/>
                  </a:cubicBezTo>
                  <a:cubicBezTo>
                    <a:pt x="804" y="75"/>
                    <a:pt x="804" y="75"/>
                    <a:pt x="804" y="75"/>
                  </a:cubicBezTo>
                  <a:cubicBezTo>
                    <a:pt x="814" y="88"/>
                    <a:pt x="820" y="105"/>
                    <a:pt x="838" y="108"/>
                  </a:cubicBezTo>
                  <a:cubicBezTo>
                    <a:pt x="855" y="112"/>
                    <a:pt x="871" y="118"/>
                    <a:pt x="890" y="117"/>
                  </a:cubicBezTo>
                  <a:cubicBezTo>
                    <a:pt x="894" y="109"/>
                    <a:pt x="888" y="97"/>
                    <a:pt x="884" y="88"/>
                  </a:cubicBezTo>
                  <a:cubicBezTo>
                    <a:pt x="879" y="76"/>
                    <a:pt x="867" y="64"/>
                    <a:pt x="852" y="65"/>
                  </a:cubicBezTo>
                  <a:cubicBezTo>
                    <a:pt x="837" y="65"/>
                    <a:pt x="823" y="71"/>
                    <a:pt x="809" y="66"/>
                  </a:cubicBezTo>
                  <a:cubicBezTo>
                    <a:pt x="793" y="69"/>
                    <a:pt x="779" y="76"/>
                    <a:pt x="764" y="83"/>
                  </a:cubicBezTo>
                  <a:cubicBezTo>
                    <a:pt x="761" y="72"/>
                    <a:pt x="769" y="63"/>
                    <a:pt x="773" y="54"/>
                  </a:cubicBezTo>
                  <a:cubicBezTo>
                    <a:pt x="774" y="43"/>
                    <a:pt x="778" y="31"/>
                    <a:pt x="772" y="20"/>
                  </a:cubicBezTo>
                  <a:cubicBezTo>
                    <a:pt x="766" y="9"/>
                    <a:pt x="755" y="8"/>
                    <a:pt x="744" y="4"/>
                  </a:cubicBezTo>
                  <a:cubicBezTo>
                    <a:pt x="726" y="4"/>
                    <a:pt x="726" y="4"/>
                    <a:pt x="726" y="4"/>
                  </a:cubicBezTo>
                  <a:cubicBezTo>
                    <a:pt x="732" y="19"/>
                    <a:pt x="732" y="36"/>
                    <a:pt x="741" y="49"/>
                  </a:cubicBezTo>
                  <a:cubicBezTo>
                    <a:pt x="748" y="60"/>
                    <a:pt x="765" y="66"/>
                    <a:pt x="756" y="82"/>
                  </a:cubicBezTo>
                  <a:cubicBezTo>
                    <a:pt x="753" y="95"/>
                    <a:pt x="753" y="95"/>
                    <a:pt x="753" y="95"/>
                  </a:cubicBezTo>
                  <a:cubicBezTo>
                    <a:pt x="744" y="106"/>
                    <a:pt x="737" y="117"/>
                    <a:pt x="732" y="129"/>
                  </a:cubicBezTo>
                  <a:cubicBezTo>
                    <a:pt x="724" y="136"/>
                    <a:pt x="713" y="141"/>
                    <a:pt x="708" y="151"/>
                  </a:cubicBezTo>
                  <a:cubicBezTo>
                    <a:pt x="704" y="145"/>
                    <a:pt x="702" y="136"/>
                    <a:pt x="698" y="128"/>
                  </a:cubicBezTo>
                  <a:cubicBezTo>
                    <a:pt x="682" y="106"/>
                    <a:pt x="662" y="89"/>
                    <a:pt x="638" y="78"/>
                  </a:cubicBezTo>
                  <a:cubicBezTo>
                    <a:pt x="630" y="81"/>
                    <a:pt x="637" y="90"/>
                    <a:pt x="637" y="95"/>
                  </a:cubicBezTo>
                  <a:cubicBezTo>
                    <a:pt x="623" y="118"/>
                    <a:pt x="612" y="143"/>
                    <a:pt x="618" y="170"/>
                  </a:cubicBezTo>
                  <a:cubicBezTo>
                    <a:pt x="614" y="172"/>
                    <a:pt x="608" y="170"/>
                    <a:pt x="604" y="169"/>
                  </a:cubicBezTo>
                  <a:cubicBezTo>
                    <a:pt x="599" y="151"/>
                    <a:pt x="592" y="133"/>
                    <a:pt x="582" y="117"/>
                  </a:cubicBezTo>
                  <a:cubicBezTo>
                    <a:pt x="581" y="108"/>
                    <a:pt x="578" y="95"/>
                    <a:pt x="587" y="90"/>
                  </a:cubicBezTo>
                  <a:cubicBezTo>
                    <a:pt x="613" y="84"/>
                    <a:pt x="640" y="66"/>
                    <a:pt x="645" y="38"/>
                  </a:cubicBezTo>
                  <a:cubicBezTo>
                    <a:pt x="644" y="30"/>
                    <a:pt x="634" y="30"/>
                    <a:pt x="628" y="28"/>
                  </a:cubicBezTo>
                  <a:cubicBezTo>
                    <a:pt x="608" y="24"/>
                    <a:pt x="593" y="42"/>
                    <a:pt x="585" y="55"/>
                  </a:cubicBezTo>
                  <a:cubicBezTo>
                    <a:pt x="588" y="72"/>
                    <a:pt x="571" y="83"/>
                    <a:pt x="575" y="99"/>
                  </a:cubicBezTo>
                  <a:cubicBezTo>
                    <a:pt x="573" y="101"/>
                    <a:pt x="575" y="108"/>
                    <a:pt x="570" y="106"/>
                  </a:cubicBezTo>
                  <a:cubicBezTo>
                    <a:pt x="561" y="98"/>
                    <a:pt x="546" y="88"/>
                    <a:pt x="551" y="73"/>
                  </a:cubicBezTo>
                  <a:cubicBezTo>
                    <a:pt x="553" y="67"/>
                    <a:pt x="561" y="73"/>
                    <a:pt x="565" y="68"/>
                  </a:cubicBezTo>
                  <a:cubicBezTo>
                    <a:pt x="586" y="59"/>
                    <a:pt x="592" y="38"/>
                    <a:pt x="591" y="17"/>
                  </a:cubicBezTo>
                  <a:cubicBezTo>
                    <a:pt x="582" y="11"/>
                    <a:pt x="577" y="23"/>
                    <a:pt x="568" y="23"/>
                  </a:cubicBezTo>
                  <a:cubicBezTo>
                    <a:pt x="554" y="28"/>
                    <a:pt x="541" y="42"/>
                    <a:pt x="540" y="58"/>
                  </a:cubicBezTo>
                  <a:cubicBezTo>
                    <a:pt x="542" y="81"/>
                    <a:pt x="542" y="81"/>
                    <a:pt x="542" y="81"/>
                  </a:cubicBezTo>
                  <a:cubicBezTo>
                    <a:pt x="524" y="74"/>
                    <a:pt x="500" y="68"/>
                    <a:pt x="484" y="82"/>
                  </a:cubicBezTo>
                  <a:cubicBezTo>
                    <a:pt x="474" y="88"/>
                    <a:pt x="472" y="101"/>
                    <a:pt x="460" y="104"/>
                  </a:cubicBezTo>
                  <a:cubicBezTo>
                    <a:pt x="458" y="105"/>
                    <a:pt x="458" y="106"/>
                    <a:pt x="458" y="108"/>
                  </a:cubicBezTo>
                  <a:cubicBezTo>
                    <a:pt x="466" y="113"/>
                    <a:pt x="481" y="111"/>
                    <a:pt x="490" y="114"/>
                  </a:cubicBezTo>
                  <a:cubicBezTo>
                    <a:pt x="515" y="117"/>
                    <a:pt x="533" y="81"/>
                    <a:pt x="557" y="103"/>
                  </a:cubicBezTo>
                  <a:cubicBezTo>
                    <a:pt x="562" y="108"/>
                    <a:pt x="568" y="112"/>
                    <a:pt x="570" y="119"/>
                  </a:cubicBezTo>
                  <a:cubicBezTo>
                    <a:pt x="551" y="125"/>
                    <a:pt x="529" y="113"/>
                    <a:pt x="513" y="127"/>
                  </a:cubicBezTo>
                  <a:cubicBezTo>
                    <a:pt x="498" y="145"/>
                    <a:pt x="495" y="168"/>
                    <a:pt x="494" y="191"/>
                  </a:cubicBezTo>
                  <a:cubicBezTo>
                    <a:pt x="493" y="193"/>
                    <a:pt x="489" y="195"/>
                    <a:pt x="493" y="198"/>
                  </a:cubicBezTo>
                  <a:cubicBezTo>
                    <a:pt x="501" y="197"/>
                    <a:pt x="505" y="186"/>
                    <a:pt x="513" y="182"/>
                  </a:cubicBezTo>
                  <a:cubicBezTo>
                    <a:pt x="536" y="173"/>
                    <a:pt x="555" y="152"/>
                    <a:pt x="555" y="128"/>
                  </a:cubicBezTo>
                  <a:cubicBezTo>
                    <a:pt x="569" y="123"/>
                    <a:pt x="577" y="132"/>
                    <a:pt x="586" y="139"/>
                  </a:cubicBezTo>
                  <a:cubicBezTo>
                    <a:pt x="589" y="148"/>
                    <a:pt x="599" y="160"/>
                    <a:pt x="590" y="170"/>
                  </a:cubicBezTo>
                  <a:cubicBezTo>
                    <a:pt x="564" y="172"/>
                    <a:pt x="544" y="186"/>
                    <a:pt x="524" y="202"/>
                  </a:cubicBezTo>
                  <a:cubicBezTo>
                    <a:pt x="517" y="202"/>
                    <a:pt x="509" y="205"/>
                    <a:pt x="506" y="210"/>
                  </a:cubicBezTo>
                  <a:cubicBezTo>
                    <a:pt x="510" y="220"/>
                    <a:pt x="520" y="212"/>
                    <a:pt x="527" y="218"/>
                  </a:cubicBezTo>
                  <a:cubicBezTo>
                    <a:pt x="539" y="233"/>
                    <a:pt x="555" y="251"/>
                    <a:pt x="576" y="256"/>
                  </a:cubicBezTo>
                  <a:cubicBezTo>
                    <a:pt x="607" y="258"/>
                    <a:pt x="607" y="258"/>
                    <a:pt x="607" y="258"/>
                  </a:cubicBezTo>
                  <a:cubicBezTo>
                    <a:pt x="611" y="266"/>
                    <a:pt x="600" y="275"/>
                    <a:pt x="599" y="285"/>
                  </a:cubicBezTo>
                  <a:cubicBezTo>
                    <a:pt x="596" y="304"/>
                    <a:pt x="597" y="325"/>
                    <a:pt x="605" y="342"/>
                  </a:cubicBezTo>
                  <a:cubicBezTo>
                    <a:pt x="601" y="345"/>
                    <a:pt x="594" y="347"/>
                    <a:pt x="589" y="345"/>
                  </a:cubicBezTo>
                  <a:cubicBezTo>
                    <a:pt x="575" y="341"/>
                    <a:pt x="585" y="328"/>
                    <a:pt x="586" y="320"/>
                  </a:cubicBezTo>
                  <a:cubicBezTo>
                    <a:pt x="594" y="308"/>
                    <a:pt x="592" y="290"/>
                    <a:pt x="586" y="278"/>
                  </a:cubicBezTo>
                  <a:cubicBezTo>
                    <a:pt x="584" y="276"/>
                    <a:pt x="577" y="268"/>
                    <a:pt x="575" y="275"/>
                  </a:cubicBezTo>
                  <a:cubicBezTo>
                    <a:pt x="563" y="289"/>
                    <a:pt x="551" y="302"/>
                    <a:pt x="549" y="321"/>
                  </a:cubicBezTo>
                  <a:cubicBezTo>
                    <a:pt x="553" y="333"/>
                    <a:pt x="560" y="345"/>
                    <a:pt x="572" y="350"/>
                  </a:cubicBezTo>
                  <a:cubicBezTo>
                    <a:pt x="566" y="353"/>
                    <a:pt x="559" y="352"/>
                    <a:pt x="553" y="349"/>
                  </a:cubicBezTo>
                  <a:cubicBezTo>
                    <a:pt x="549" y="341"/>
                    <a:pt x="547" y="331"/>
                    <a:pt x="539" y="323"/>
                  </a:cubicBezTo>
                  <a:cubicBezTo>
                    <a:pt x="527" y="312"/>
                    <a:pt x="506" y="310"/>
                    <a:pt x="500" y="293"/>
                  </a:cubicBezTo>
                  <a:cubicBezTo>
                    <a:pt x="487" y="297"/>
                    <a:pt x="494" y="313"/>
                    <a:pt x="486" y="323"/>
                  </a:cubicBezTo>
                  <a:cubicBezTo>
                    <a:pt x="486" y="337"/>
                    <a:pt x="494" y="350"/>
                    <a:pt x="508" y="357"/>
                  </a:cubicBezTo>
                  <a:cubicBezTo>
                    <a:pt x="524" y="367"/>
                    <a:pt x="543" y="360"/>
                    <a:pt x="561" y="358"/>
                  </a:cubicBezTo>
                  <a:cubicBezTo>
                    <a:pt x="562" y="361"/>
                    <a:pt x="562" y="361"/>
                    <a:pt x="560" y="363"/>
                  </a:cubicBezTo>
                  <a:cubicBezTo>
                    <a:pt x="542" y="371"/>
                    <a:pt x="519" y="380"/>
                    <a:pt x="513" y="402"/>
                  </a:cubicBezTo>
                  <a:cubicBezTo>
                    <a:pt x="512" y="410"/>
                    <a:pt x="508" y="420"/>
                    <a:pt x="512" y="428"/>
                  </a:cubicBezTo>
                  <a:cubicBezTo>
                    <a:pt x="506" y="426"/>
                    <a:pt x="499" y="416"/>
                    <a:pt x="496" y="409"/>
                  </a:cubicBezTo>
                  <a:cubicBezTo>
                    <a:pt x="483" y="384"/>
                    <a:pt x="483" y="354"/>
                    <a:pt x="481" y="326"/>
                  </a:cubicBezTo>
                  <a:cubicBezTo>
                    <a:pt x="471" y="318"/>
                    <a:pt x="452" y="330"/>
                    <a:pt x="447" y="315"/>
                  </a:cubicBezTo>
                  <a:cubicBezTo>
                    <a:pt x="447" y="300"/>
                    <a:pt x="448" y="282"/>
                    <a:pt x="462" y="273"/>
                  </a:cubicBezTo>
                  <a:cubicBezTo>
                    <a:pt x="468" y="267"/>
                    <a:pt x="475" y="260"/>
                    <a:pt x="483" y="264"/>
                  </a:cubicBezTo>
                  <a:cubicBezTo>
                    <a:pt x="503" y="282"/>
                    <a:pt x="537" y="285"/>
                    <a:pt x="561" y="273"/>
                  </a:cubicBezTo>
                  <a:cubicBezTo>
                    <a:pt x="559" y="260"/>
                    <a:pt x="553" y="250"/>
                    <a:pt x="541" y="244"/>
                  </a:cubicBezTo>
                  <a:cubicBezTo>
                    <a:pt x="518" y="235"/>
                    <a:pt x="498" y="254"/>
                    <a:pt x="476" y="253"/>
                  </a:cubicBezTo>
                  <a:cubicBezTo>
                    <a:pt x="474" y="244"/>
                    <a:pt x="484" y="238"/>
                    <a:pt x="484" y="229"/>
                  </a:cubicBezTo>
                  <a:cubicBezTo>
                    <a:pt x="485" y="216"/>
                    <a:pt x="480" y="202"/>
                    <a:pt x="467" y="195"/>
                  </a:cubicBezTo>
                  <a:cubicBezTo>
                    <a:pt x="460" y="187"/>
                    <a:pt x="447" y="187"/>
                    <a:pt x="441" y="177"/>
                  </a:cubicBezTo>
                  <a:cubicBezTo>
                    <a:pt x="432" y="176"/>
                    <a:pt x="431" y="187"/>
                    <a:pt x="429" y="192"/>
                  </a:cubicBezTo>
                  <a:cubicBezTo>
                    <a:pt x="426" y="205"/>
                    <a:pt x="433" y="217"/>
                    <a:pt x="441" y="227"/>
                  </a:cubicBezTo>
                  <a:cubicBezTo>
                    <a:pt x="449" y="236"/>
                    <a:pt x="461" y="237"/>
                    <a:pt x="468" y="249"/>
                  </a:cubicBezTo>
                  <a:cubicBezTo>
                    <a:pt x="464" y="265"/>
                    <a:pt x="449" y="276"/>
                    <a:pt x="440" y="289"/>
                  </a:cubicBezTo>
                  <a:cubicBezTo>
                    <a:pt x="428" y="272"/>
                    <a:pt x="427" y="244"/>
                    <a:pt x="423" y="222"/>
                  </a:cubicBezTo>
                  <a:cubicBezTo>
                    <a:pt x="420" y="208"/>
                    <a:pt x="420" y="189"/>
                    <a:pt x="423" y="176"/>
                  </a:cubicBezTo>
                  <a:cubicBezTo>
                    <a:pt x="449" y="172"/>
                    <a:pt x="464" y="148"/>
                    <a:pt x="475" y="127"/>
                  </a:cubicBezTo>
                  <a:cubicBezTo>
                    <a:pt x="477" y="126"/>
                    <a:pt x="480" y="123"/>
                    <a:pt x="478" y="121"/>
                  </a:cubicBezTo>
                  <a:cubicBezTo>
                    <a:pt x="466" y="117"/>
                    <a:pt x="452" y="113"/>
                    <a:pt x="438" y="117"/>
                  </a:cubicBezTo>
                  <a:cubicBezTo>
                    <a:pt x="438" y="107"/>
                    <a:pt x="447" y="99"/>
                    <a:pt x="454" y="92"/>
                  </a:cubicBezTo>
                  <a:cubicBezTo>
                    <a:pt x="470" y="67"/>
                    <a:pt x="496" y="46"/>
                    <a:pt x="519" y="26"/>
                  </a:cubicBezTo>
                  <a:cubicBezTo>
                    <a:pt x="518" y="23"/>
                    <a:pt x="518" y="23"/>
                    <a:pt x="518" y="23"/>
                  </a:cubicBezTo>
                  <a:cubicBezTo>
                    <a:pt x="509" y="21"/>
                    <a:pt x="509" y="32"/>
                    <a:pt x="502" y="33"/>
                  </a:cubicBezTo>
                  <a:cubicBezTo>
                    <a:pt x="486" y="45"/>
                    <a:pt x="476" y="58"/>
                    <a:pt x="461" y="70"/>
                  </a:cubicBezTo>
                  <a:cubicBezTo>
                    <a:pt x="465" y="49"/>
                    <a:pt x="470" y="29"/>
                    <a:pt x="490" y="14"/>
                  </a:cubicBezTo>
                  <a:cubicBezTo>
                    <a:pt x="502" y="11"/>
                    <a:pt x="513" y="18"/>
                    <a:pt x="526" y="20"/>
                  </a:cubicBezTo>
                  <a:cubicBezTo>
                    <a:pt x="544" y="25"/>
                    <a:pt x="566" y="19"/>
                    <a:pt x="580" y="5"/>
                  </a:cubicBezTo>
                  <a:cubicBezTo>
                    <a:pt x="580" y="5"/>
                    <a:pt x="580" y="5"/>
                    <a:pt x="580" y="4"/>
                  </a:cubicBezTo>
                  <a:cubicBezTo>
                    <a:pt x="564" y="4"/>
                    <a:pt x="564" y="4"/>
                    <a:pt x="564" y="4"/>
                  </a:cubicBezTo>
                  <a:cubicBezTo>
                    <a:pt x="565" y="5"/>
                    <a:pt x="565" y="5"/>
                    <a:pt x="566" y="6"/>
                  </a:cubicBezTo>
                  <a:cubicBezTo>
                    <a:pt x="566" y="10"/>
                    <a:pt x="561" y="13"/>
                    <a:pt x="557" y="13"/>
                  </a:cubicBezTo>
                  <a:cubicBezTo>
                    <a:pt x="540" y="18"/>
                    <a:pt x="519" y="15"/>
                    <a:pt x="505" y="5"/>
                  </a:cubicBezTo>
                  <a:cubicBezTo>
                    <a:pt x="505" y="5"/>
                    <a:pt x="506" y="5"/>
                    <a:pt x="506" y="4"/>
                  </a:cubicBezTo>
                  <a:cubicBezTo>
                    <a:pt x="491" y="4"/>
                    <a:pt x="491" y="4"/>
                    <a:pt x="491" y="4"/>
                  </a:cubicBezTo>
                  <a:cubicBezTo>
                    <a:pt x="483" y="12"/>
                    <a:pt x="476" y="20"/>
                    <a:pt x="469" y="28"/>
                  </a:cubicBezTo>
                  <a:cubicBezTo>
                    <a:pt x="463" y="21"/>
                    <a:pt x="463" y="12"/>
                    <a:pt x="461" y="4"/>
                  </a:cubicBezTo>
                  <a:cubicBezTo>
                    <a:pt x="453" y="4"/>
                    <a:pt x="453" y="4"/>
                    <a:pt x="453" y="4"/>
                  </a:cubicBezTo>
                  <a:cubicBezTo>
                    <a:pt x="453" y="5"/>
                    <a:pt x="453" y="5"/>
                    <a:pt x="453" y="5"/>
                  </a:cubicBezTo>
                  <a:cubicBezTo>
                    <a:pt x="451" y="4"/>
                    <a:pt x="451" y="4"/>
                    <a:pt x="451" y="4"/>
                  </a:cubicBezTo>
                  <a:cubicBezTo>
                    <a:pt x="436" y="4"/>
                    <a:pt x="436" y="4"/>
                    <a:pt x="436" y="4"/>
                  </a:cubicBezTo>
                  <a:cubicBezTo>
                    <a:pt x="450" y="14"/>
                    <a:pt x="450" y="14"/>
                    <a:pt x="450" y="14"/>
                  </a:cubicBezTo>
                  <a:cubicBezTo>
                    <a:pt x="451" y="17"/>
                    <a:pt x="453" y="23"/>
                    <a:pt x="447" y="25"/>
                  </a:cubicBezTo>
                  <a:cubicBezTo>
                    <a:pt x="433" y="24"/>
                    <a:pt x="421" y="16"/>
                    <a:pt x="415" y="4"/>
                  </a:cubicBezTo>
                  <a:cubicBezTo>
                    <a:pt x="404" y="4"/>
                    <a:pt x="404" y="4"/>
                    <a:pt x="404" y="4"/>
                  </a:cubicBezTo>
                  <a:cubicBezTo>
                    <a:pt x="416" y="21"/>
                    <a:pt x="436" y="35"/>
                    <a:pt x="459" y="31"/>
                  </a:cubicBezTo>
                  <a:cubicBezTo>
                    <a:pt x="466" y="42"/>
                    <a:pt x="456" y="51"/>
                    <a:pt x="455" y="61"/>
                  </a:cubicBezTo>
                  <a:cubicBezTo>
                    <a:pt x="449" y="71"/>
                    <a:pt x="452" y="85"/>
                    <a:pt x="442" y="93"/>
                  </a:cubicBezTo>
                  <a:cubicBezTo>
                    <a:pt x="424" y="81"/>
                    <a:pt x="432" y="54"/>
                    <a:pt x="407" y="45"/>
                  </a:cubicBezTo>
                  <a:cubicBezTo>
                    <a:pt x="394" y="37"/>
                    <a:pt x="376" y="42"/>
                    <a:pt x="363" y="47"/>
                  </a:cubicBezTo>
                  <a:cubicBezTo>
                    <a:pt x="345" y="54"/>
                    <a:pt x="341" y="75"/>
                    <a:pt x="323" y="80"/>
                  </a:cubicBezTo>
                  <a:cubicBezTo>
                    <a:pt x="322" y="83"/>
                    <a:pt x="322" y="83"/>
                    <a:pt x="322" y="83"/>
                  </a:cubicBezTo>
                  <a:cubicBezTo>
                    <a:pt x="328" y="92"/>
                    <a:pt x="339" y="82"/>
                    <a:pt x="349" y="86"/>
                  </a:cubicBezTo>
                  <a:cubicBezTo>
                    <a:pt x="371" y="94"/>
                    <a:pt x="397" y="90"/>
                    <a:pt x="420" y="81"/>
                  </a:cubicBezTo>
                  <a:cubicBezTo>
                    <a:pt x="426" y="80"/>
                    <a:pt x="428" y="87"/>
                    <a:pt x="429" y="90"/>
                  </a:cubicBezTo>
                  <a:cubicBezTo>
                    <a:pt x="424" y="100"/>
                    <a:pt x="439" y="100"/>
                    <a:pt x="432" y="110"/>
                  </a:cubicBezTo>
                  <a:cubicBezTo>
                    <a:pt x="428" y="126"/>
                    <a:pt x="407" y="137"/>
                    <a:pt x="407" y="154"/>
                  </a:cubicBezTo>
                  <a:cubicBezTo>
                    <a:pt x="407" y="164"/>
                    <a:pt x="406" y="175"/>
                    <a:pt x="397" y="181"/>
                  </a:cubicBezTo>
                  <a:cubicBezTo>
                    <a:pt x="398" y="190"/>
                    <a:pt x="395" y="200"/>
                    <a:pt x="391" y="210"/>
                  </a:cubicBezTo>
                  <a:cubicBezTo>
                    <a:pt x="386" y="211"/>
                    <a:pt x="383" y="205"/>
                    <a:pt x="380" y="201"/>
                  </a:cubicBezTo>
                  <a:cubicBezTo>
                    <a:pt x="379" y="186"/>
                    <a:pt x="395" y="178"/>
                    <a:pt x="400" y="164"/>
                  </a:cubicBezTo>
                  <a:cubicBezTo>
                    <a:pt x="404" y="147"/>
                    <a:pt x="396" y="127"/>
                    <a:pt x="393" y="110"/>
                  </a:cubicBezTo>
                  <a:cubicBezTo>
                    <a:pt x="390" y="109"/>
                    <a:pt x="390" y="109"/>
                    <a:pt x="390" y="109"/>
                  </a:cubicBezTo>
                  <a:cubicBezTo>
                    <a:pt x="375" y="123"/>
                    <a:pt x="357" y="133"/>
                    <a:pt x="355" y="153"/>
                  </a:cubicBezTo>
                  <a:cubicBezTo>
                    <a:pt x="356" y="165"/>
                    <a:pt x="360" y="178"/>
                    <a:pt x="367" y="188"/>
                  </a:cubicBezTo>
                  <a:cubicBezTo>
                    <a:pt x="367" y="192"/>
                    <a:pt x="367" y="192"/>
                    <a:pt x="367" y="192"/>
                  </a:cubicBezTo>
                  <a:cubicBezTo>
                    <a:pt x="352" y="179"/>
                    <a:pt x="329" y="197"/>
                    <a:pt x="320" y="176"/>
                  </a:cubicBezTo>
                  <a:cubicBezTo>
                    <a:pt x="320" y="168"/>
                    <a:pt x="330" y="164"/>
                    <a:pt x="333" y="158"/>
                  </a:cubicBezTo>
                  <a:cubicBezTo>
                    <a:pt x="343" y="140"/>
                    <a:pt x="349" y="113"/>
                    <a:pt x="337" y="96"/>
                  </a:cubicBezTo>
                  <a:cubicBezTo>
                    <a:pt x="329" y="100"/>
                    <a:pt x="328" y="113"/>
                    <a:pt x="317" y="112"/>
                  </a:cubicBezTo>
                  <a:cubicBezTo>
                    <a:pt x="303" y="123"/>
                    <a:pt x="303" y="123"/>
                    <a:pt x="303" y="123"/>
                  </a:cubicBezTo>
                  <a:cubicBezTo>
                    <a:pt x="298" y="100"/>
                    <a:pt x="270" y="87"/>
                    <a:pt x="263" y="65"/>
                  </a:cubicBezTo>
                  <a:cubicBezTo>
                    <a:pt x="269" y="55"/>
                    <a:pt x="273" y="42"/>
                    <a:pt x="274" y="31"/>
                  </a:cubicBezTo>
                  <a:cubicBezTo>
                    <a:pt x="290" y="46"/>
                    <a:pt x="314" y="54"/>
                    <a:pt x="336" y="47"/>
                  </a:cubicBezTo>
                  <a:cubicBezTo>
                    <a:pt x="342" y="42"/>
                    <a:pt x="353" y="50"/>
                    <a:pt x="355" y="38"/>
                  </a:cubicBezTo>
                  <a:cubicBezTo>
                    <a:pt x="353" y="26"/>
                    <a:pt x="350" y="14"/>
                    <a:pt x="345" y="4"/>
                  </a:cubicBezTo>
                  <a:cubicBezTo>
                    <a:pt x="337" y="4"/>
                    <a:pt x="337" y="4"/>
                    <a:pt x="337" y="4"/>
                  </a:cubicBezTo>
                  <a:cubicBezTo>
                    <a:pt x="339" y="7"/>
                    <a:pt x="341" y="10"/>
                    <a:pt x="342" y="14"/>
                  </a:cubicBezTo>
                  <a:cubicBezTo>
                    <a:pt x="343" y="18"/>
                    <a:pt x="345" y="21"/>
                    <a:pt x="344" y="25"/>
                  </a:cubicBezTo>
                  <a:cubicBezTo>
                    <a:pt x="338" y="23"/>
                    <a:pt x="338" y="23"/>
                    <a:pt x="338" y="23"/>
                  </a:cubicBezTo>
                  <a:cubicBezTo>
                    <a:pt x="332" y="15"/>
                    <a:pt x="325" y="9"/>
                    <a:pt x="318" y="4"/>
                  </a:cubicBezTo>
                  <a:cubicBezTo>
                    <a:pt x="304" y="4"/>
                    <a:pt x="304" y="4"/>
                    <a:pt x="304" y="4"/>
                  </a:cubicBezTo>
                  <a:cubicBezTo>
                    <a:pt x="318" y="11"/>
                    <a:pt x="330" y="23"/>
                    <a:pt x="339" y="36"/>
                  </a:cubicBezTo>
                  <a:cubicBezTo>
                    <a:pt x="332" y="45"/>
                    <a:pt x="318" y="42"/>
                    <a:pt x="307" y="42"/>
                  </a:cubicBezTo>
                  <a:cubicBezTo>
                    <a:pt x="291" y="40"/>
                    <a:pt x="278" y="27"/>
                    <a:pt x="273" y="13"/>
                  </a:cubicBezTo>
                  <a:cubicBezTo>
                    <a:pt x="279" y="4"/>
                    <a:pt x="279" y="4"/>
                    <a:pt x="279" y="4"/>
                  </a:cubicBezTo>
                  <a:cubicBezTo>
                    <a:pt x="269" y="4"/>
                    <a:pt x="269" y="4"/>
                    <a:pt x="269" y="4"/>
                  </a:cubicBezTo>
                  <a:cubicBezTo>
                    <a:pt x="264" y="9"/>
                    <a:pt x="258" y="12"/>
                    <a:pt x="252" y="13"/>
                  </a:cubicBezTo>
                  <a:cubicBezTo>
                    <a:pt x="254" y="10"/>
                    <a:pt x="258" y="8"/>
                    <a:pt x="262" y="4"/>
                  </a:cubicBezTo>
                  <a:cubicBezTo>
                    <a:pt x="250" y="4"/>
                    <a:pt x="250" y="4"/>
                    <a:pt x="250" y="4"/>
                  </a:cubicBezTo>
                  <a:cubicBezTo>
                    <a:pt x="250" y="4"/>
                    <a:pt x="249" y="4"/>
                    <a:pt x="249" y="4"/>
                  </a:cubicBezTo>
                  <a:cubicBezTo>
                    <a:pt x="247" y="5"/>
                    <a:pt x="244" y="5"/>
                    <a:pt x="242" y="4"/>
                  </a:cubicBezTo>
                  <a:cubicBezTo>
                    <a:pt x="229" y="4"/>
                    <a:pt x="229" y="4"/>
                    <a:pt x="229" y="4"/>
                  </a:cubicBezTo>
                  <a:cubicBezTo>
                    <a:pt x="232" y="7"/>
                    <a:pt x="235" y="10"/>
                    <a:pt x="238" y="12"/>
                  </a:cubicBezTo>
                  <a:cubicBezTo>
                    <a:pt x="235" y="16"/>
                    <a:pt x="230" y="12"/>
                    <a:pt x="227" y="11"/>
                  </a:cubicBezTo>
                  <a:cubicBezTo>
                    <a:pt x="224" y="9"/>
                    <a:pt x="221" y="7"/>
                    <a:pt x="220" y="4"/>
                  </a:cubicBezTo>
                  <a:cubicBezTo>
                    <a:pt x="208" y="4"/>
                    <a:pt x="208" y="4"/>
                    <a:pt x="208" y="4"/>
                  </a:cubicBezTo>
                  <a:cubicBezTo>
                    <a:pt x="198" y="14"/>
                    <a:pt x="179" y="14"/>
                    <a:pt x="166" y="10"/>
                  </a:cubicBezTo>
                  <a:cubicBezTo>
                    <a:pt x="163" y="8"/>
                    <a:pt x="160" y="6"/>
                    <a:pt x="157" y="4"/>
                  </a:cubicBezTo>
                  <a:cubicBezTo>
                    <a:pt x="146" y="4"/>
                    <a:pt x="146" y="4"/>
                    <a:pt x="146" y="4"/>
                  </a:cubicBezTo>
                  <a:cubicBezTo>
                    <a:pt x="150" y="7"/>
                    <a:pt x="154" y="10"/>
                    <a:pt x="157" y="13"/>
                  </a:cubicBezTo>
                  <a:cubicBezTo>
                    <a:pt x="154" y="20"/>
                    <a:pt x="148" y="24"/>
                    <a:pt x="143" y="29"/>
                  </a:cubicBezTo>
                  <a:cubicBezTo>
                    <a:pt x="130" y="28"/>
                    <a:pt x="125" y="10"/>
                    <a:pt x="114" y="7"/>
                  </a:cubicBezTo>
                  <a:cubicBezTo>
                    <a:pt x="97" y="0"/>
                    <a:pt x="81" y="9"/>
                    <a:pt x="67" y="15"/>
                  </a:cubicBezTo>
                  <a:cubicBezTo>
                    <a:pt x="64" y="12"/>
                    <a:pt x="64" y="12"/>
                    <a:pt x="64" y="12"/>
                  </a:cubicBezTo>
                  <a:cubicBezTo>
                    <a:pt x="64" y="10"/>
                    <a:pt x="64" y="7"/>
                    <a:pt x="63" y="4"/>
                  </a:cubicBezTo>
                  <a:cubicBezTo>
                    <a:pt x="55" y="4"/>
                    <a:pt x="55" y="4"/>
                    <a:pt x="55" y="4"/>
                  </a:cubicBezTo>
                  <a:cubicBezTo>
                    <a:pt x="60" y="33"/>
                    <a:pt x="75" y="59"/>
                    <a:pt x="94" y="81"/>
                  </a:cubicBezTo>
                  <a:cubicBezTo>
                    <a:pt x="94" y="85"/>
                    <a:pt x="94" y="85"/>
                    <a:pt x="94" y="85"/>
                  </a:cubicBezTo>
                  <a:cubicBezTo>
                    <a:pt x="70" y="66"/>
                    <a:pt x="59" y="39"/>
                    <a:pt x="48" y="13"/>
                  </a:cubicBezTo>
                  <a:cubicBezTo>
                    <a:pt x="48" y="9"/>
                    <a:pt x="47" y="7"/>
                    <a:pt x="47" y="4"/>
                  </a:cubicBezTo>
                  <a:cubicBezTo>
                    <a:pt x="15" y="4"/>
                    <a:pt x="15" y="4"/>
                    <a:pt x="15" y="4"/>
                  </a:cubicBezTo>
                  <a:cubicBezTo>
                    <a:pt x="19" y="16"/>
                    <a:pt x="24" y="28"/>
                    <a:pt x="25" y="41"/>
                  </a:cubicBezTo>
                  <a:cubicBezTo>
                    <a:pt x="42" y="79"/>
                    <a:pt x="59" y="127"/>
                    <a:pt x="103" y="142"/>
                  </a:cubicBezTo>
                  <a:cubicBezTo>
                    <a:pt x="132" y="165"/>
                    <a:pt x="168" y="175"/>
                    <a:pt x="203" y="183"/>
                  </a:cubicBezTo>
                  <a:cubicBezTo>
                    <a:pt x="216" y="188"/>
                    <a:pt x="235" y="183"/>
                    <a:pt x="240" y="197"/>
                  </a:cubicBezTo>
                  <a:cubicBezTo>
                    <a:pt x="251" y="249"/>
                    <a:pt x="273" y="302"/>
                    <a:pt x="321" y="333"/>
                  </a:cubicBezTo>
                  <a:cubicBezTo>
                    <a:pt x="355" y="352"/>
                    <a:pt x="391" y="367"/>
                    <a:pt x="434" y="365"/>
                  </a:cubicBezTo>
                  <a:cubicBezTo>
                    <a:pt x="439" y="371"/>
                    <a:pt x="443" y="379"/>
                    <a:pt x="442" y="387"/>
                  </a:cubicBezTo>
                  <a:cubicBezTo>
                    <a:pt x="458" y="430"/>
                    <a:pt x="488" y="473"/>
                    <a:pt x="533" y="490"/>
                  </a:cubicBezTo>
                  <a:cubicBezTo>
                    <a:pt x="571" y="509"/>
                    <a:pt x="617" y="504"/>
                    <a:pt x="656" y="521"/>
                  </a:cubicBezTo>
                  <a:cubicBezTo>
                    <a:pt x="694" y="535"/>
                    <a:pt x="727" y="570"/>
                    <a:pt x="742" y="609"/>
                  </a:cubicBezTo>
                  <a:cubicBezTo>
                    <a:pt x="742" y="611"/>
                    <a:pt x="742" y="611"/>
                    <a:pt x="742" y="611"/>
                  </a:cubicBezTo>
                  <a:cubicBezTo>
                    <a:pt x="719" y="577"/>
                    <a:pt x="686" y="539"/>
                    <a:pt x="646" y="526"/>
                  </a:cubicBezTo>
                  <a:cubicBezTo>
                    <a:pt x="604" y="514"/>
                    <a:pt x="561" y="514"/>
                    <a:pt x="522" y="495"/>
                  </a:cubicBezTo>
                  <a:cubicBezTo>
                    <a:pt x="473" y="475"/>
                    <a:pt x="445" y="425"/>
                    <a:pt x="431" y="377"/>
                  </a:cubicBezTo>
                  <a:cubicBezTo>
                    <a:pt x="422" y="372"/>
                    <a:pt x="409" y="375"/>
                    <a:pt x="398" y="373"/>
                  </a:cubicBezTo>
                  <a:cubicBezTo>
                    <a:pt x="333" y="374"/>
                    <a:pt x="282" y="319"/>
                    <a:pt x="253" y="264"/>
                  </a:cubicBezTo>
                  <a:cubicBezTo>
                    <a:pt x="244" y="246"/>
                    <a:pt x="245" y="223"/>
                    <a:pt x="238" y="205"/>
                  </a:cubicBezTo>
                  <a:cubicBezTo>
                    <a:pt x="231" y="196"/>
                    <a:pt x="218" y="200"/>
                    <a:pt x="208" y="197"/>
                  </a:cubicBezTo>
                  <a:cubicBezTo>
                    <a:pt x="184" y="196"/>
                    <a:pt x="165" y="184"/>
                    <a:pt x="143" y="180"/>
                  </a:cubicBezTo>
                  <a:cubicBezTo>
                    <a:pt x="99" y="166"/>
                    <a:pt x="55" y="130"/>
                    <a:pt x="37" y="86"/>
                  </a:cubicBezTo>
                  <a:cubicBezTo>
                    <a:pt x="24" y="60"/>
                    <a:pt x="12" y="34"/>
                    <a:pt x="6" y="4"/>
                  </a:cubicBezTo>
                  <a:cubicBezTo>
                    <a:pt x="0" y="4"/>
                    <a:pt x="0" y="4"/>
                    <a:pt x="0" y="4"/>
                  </a:cubicBezTo>
                  <a:cubicBezTo>
                    <a:pt x="4" y="30"/>
                    <a:pt x="13" y="54"/>
                    <a:pt x="25" y="77"/>
                  </a:cubicBezTo>
                  <a:cubicBezTo>
                    <a:pt x="49" y="140"/>
                    <a:pt x="111" y="184"/>
                    <a:pt x="176" y="196"/>
                  </a:cubicBezTo>
                  <a:cubicBezTo>
                    <a:pt x="194" y="203"/>
                    <a:pt x="216" y="202"/>
                    <a:pt x="233" y="211"/>
                  </a:cubicBezTo>
                  <a:cubicBezTo>
                    <a:pt x="240" y="244"/>
                    <a:pt x="249" y="278"/>
                    <a:pt x="271" y="304"/>
                  </a:cubicBezTo>
                  <a:cubicBezTo>
                    <a:pt x="300" y="346"/>
                    <a:pt x="342" y="375"/>
                    <a:pt x="391" y="379"/>
                  </a:cubicBezTo>
                  <a:cubicBezTo>
                    <a:pt x="402" y="383"/>
                    <a:pt x="419" y="376"/>
                    <a:pt x="426" y="384"/>
                  </a:cubicBezTo>
                  <a:cubicBezTo>
                    <a:pt x="431" y="403"/>
                    <a:pt x="443" y="419"/>
                    <a:pt x="449" y="437"/>
                  </a:cubicBezTo>
                  <a:cubicBezTo>
                    <a:pt x="468" y="470"/>
                    <a:pt x="500" y="489"/>
                    <a:pt x="532" y="504"/>
                  </a:cubicBezTo>
                  <a:cubicBezTo>
                    <a:pt x="575" y="523"/>
                    <a:pt x="626" y="520"/>
                    <a:pt x="668" y="542"/>
                  </a:cubicBezTo>
                  <a:cubicBezTo>
                    <a:pt x="698" y="562"/>
                    <a:pt x="727" y="592"/>
                    <a:pt x="739" y="624"/>
                  </a:cubicBezTo>
                  <a:cubicBezTo>
                    <a:pt x="741" y="624"/>
                    <a:pt x="741" y="624"/>
                    <a:pt x="741" y="624"/>
                  </a:cubicBezTo>
                  <a:cubicBezTo>
                    <a:pt x="746" y="625"/>
                    <a:pt x="742" y="619"/>
                    <a:pt x="743" y="615"/>
                  </a:cubicBezTo>
                  <a:cubicBezTo>
                    <a:pt x="746" y="618"/>
                    <a:pt x="753" y="617"/>
                    <a:pt x="756" y="622"/>
                  </a:cubicBezTo>
                  <a:cubicBezTo>
                    <a:pt x="765" y="614"/>
                    <a:pt x="771" y="601"/>
                    <a:pt x="778" y="590"/>
                  </a:cubicBezTo>
                  <a:cubicBezTo>
                    <a:pt x="801" y="550"/>
                    <a:pt x="844" y="531"/>
                    <a:pt x="888" y="524"/>
                  </a:cubicBezTo>
                  <a:cubicBezTo>
                    <a:pt x="911" y="520"/>
                    <a:pt x="933" y="514"/>
                    <a:pt x="959" y="513"/>
                  </a:cubicBezTo>
                  <a:cubicBezTo>
                    <a:pt x="993" y="510"/>
                    <a:pt x="1023" y="487"/>
                    <a:pt x="1041" y="458"/>
                  </a:cubicBezTo>
                  <a:cubicBezTo>
                    <a:pt x="1059" y="436"/>
                    <a:pt x="1061" y="407"/>
                    <a:pt x="1071" y="381"/>
                  </a:cubicBezTo>
                  <a:cubicBezTo>
                    <a:pt x="1098" y="377"/>
                    <a:pt x="1124" y="376"/>
                    <a:pt x="1149" y="369"/>
                  </a:cubicBezTo>
                  <a:cubicBezTo>
                    <a:pt x="1194" y="345"/>
                    <a:pt x="1194" y="345"/>
                    <a:pt x="1194" y="345"/>
                  </a:cubicBezTo>
                  <a:cubicBezTo>
                    <a:pt x="1228" y="323"/>
                    <a:pt x="1247" y="288"/>
                    <a:pt x="1259" y="253"/>
                  </a:cubicBezTo>
                  <a:cubicBezTo>
                    <a:pt x="1263" y="240"/>
                    <a:pt x="1263" y="225"/>
                    <a:pt x="1270" y="213"/>
                  </a:cubicBezTo>
                  <a:cubicBezTo>
                    <a:pt x="1329" y="205"/>
                    <a:pt x="1389" y="188"/>
                    <a:pt x="1430" y="141"/>
                  </a:cubicBezTo>
                  <a:cubicBezTo>
                    <a:pt x="1473" y="104"/>
                    <a:pt x="1496" y="56"/>
                    <a:pt x="1505" y="4"/>
                  </a:cubicBezTo>
                  <a:lnTo>
                    <a:pt x="1501" y="4"/>
                  </a:lnTo>
                  <a:close/>
                  <a:moveTo>
                    <a:pt x="1410" y="46"/>
                  </a:moveTo>
                  <a:cubicBezTo>
                    <a:pt x="1413" y="51"/>
                    <a:pt x="1415" y="56"/>
                    <a:pt x="1413" y="62"/>
                  </a:cubicBezTo>
                  <a:cubicBezTo>
                    <a:pt x="1404" y="61"/>
                    <a:pt x="1399" y="49"/>
                    <a:pt x="1390" y="47"/>
                  </a:cubicBezTo>
                  <a:cubicBezTo>
                    <a:pt x="1383" y="41"/>
                    <a:pt x="1371" y="43"/>
                    <a:pt x="1369" y="36"/>
                  </a:cubicBezTo>
                  <a:cubicBezTo>
                    <a:pt x="1383" y="34"/>
                    <a:pt x="1400" y="34"/>
                    <a:pt x="1410" y="46"/>
                  </a:cubicBezTo>
                  <a:close/>
                  <a:moveTo>
                    <a:pt x="1355" y="45"/>
                  </a:moveTo>
                  <a:cubicBezTo>
                    <a:pt x="1371" y="45"/>
                    <a:pt x="1393" y="47"/>
                    <a:pt x="1402" y="64"/>
                  </a:cubicBezTo>
                  <a:cubicBezTo>
                    <a:pt x="1403" y="70"/>
                    <a:pt x="1396" y="70"/>
                    <a:pt x="1393" y="71"/>
                  </a:cubicBezTo>
                  <a:cubicBezTo>
                    <a:pt x="1376" y="71"/>
                    <a:pt x="1359" y="68"/>
                    <a:pt x="1349" y="52"/>
                  </a:cubicBezTo>
                  <a:cubicBezTo>
                    <a:pt x="1346" y="47"/>
                    <a:pt x="1351" y="45"/>
                    <a:pt x="1355" y="45"/>
                  </a:cubicBezTo>
                  <a:close/>
                  <a:moveTo>
                    <a:pt x="1153" y="116"/>
                  </a:moveTo>
                  <a:cubicBezTo>
                    <a:pt x="1160" y="118"/>
                    <a:pt x="1165" y="125"/>
                    <a:pt x="1168" y="131"/>
                  </a:cubicBezTo>
                  <a:cubicBezTo>
                    <a:pt x="1170" y="142"/>
                    <a:pt x="1169" y="154"/>
                    <a:pt x="1163" y="162"/>
                  </a:cubicBezTo>
                  <a:cubicBezTo>
                    <a:pt x="1169" y="170"/>
                    <a:pt x="1158" y="173"/>
                    <a:pt x="1157" y="179"/>
                  </a:cubicBezTo>
                  <a:cubicBezTo>
                    <a:pt x="1148" y="185"/>
                    <a:pt x="1148" y="185"/>
                    <a:pt x="1148" y="185"/>
                  </a:cubicBezTo>
                  <a:cubicBezTo>
                    <a:pt x="1146" y="176"/>
                    <a:pt x="1154" y="168"/>
                    <a:pt x="1154" y="159"/>
                  </a:cubicBezTo>
                  <a:cubicBezTo>
                    <a:pt x="1161" y="144"/>
                    <a:pt x="1151" y="131"/>
                    <a:pt x="1153" y="116"/>
                  </a:cubicBezTo>
                  <a:close/>
                  <a:moveTo>
                    <a:pt x="1141" y="114"/>
                  </a:moveTo>
                  <a:cubicBezTo>
                    <a:pt x="1150" y="128"/>
                    <a:pt x="1154" y="149"/>
                    <a:pt x="1148" y="165"/>
                  </a:cubicBezTo>
                  <a:cubicBezTo>
                    <a:pt x="1145" y="169"/>
                    <a:pt x="1144" y="176"/>
                    <a:pt x="1138" y="178"/>
                  </a:cubicBezTo>
                  <a:cubicBezTo>
                    <a:pt x="1126" y="156"/>
                    <a:pt x="1141" y="136"/>
                    <a:pt x="1141" y="114"/>
                  </a:cubicBezTo>
                  <a:close/>
                  <a:moveTo>
                    <a:pt x="1091" y="153"/>
                  </a:moveTo>
                  <a:cubicBezTo>
                    <a:pt x="1085" y="160"/>
                    <a:pt x="1080" y="166"/>
                    <a:pt x="1070" y="168"/>
                  </a:cubicBezTo>
                  <a:cubicBezTo>
                    <a:pt x="1069" y="167"/>
                    <a:pt x="1069" y="167"/>
                    <a:pt x="1069" y="167"/>
                  </a:cubicBezTo>
                  <a:cubicBezTo>
                    <a:pt x="1082" y="149"/>
                    <a:pt x="1089" y="126"/>
                    <a:pt x="1097" y="106"/>
                  </a:cubicBezTo>
                  <a:cubicBezTo>
                    <a:pt x="1105" y="120"/>
                    <a:pt x="1097" y="139"/>
                    <a:pt x="1091" y="153"/>
                  </a:cubicBezTo>
                  <a:close/>
                  <a:moveTo>
                    <a:pt x="1088" y="111"/>
                  </a:moveTo>
                  <a:cubicBezTo>
                    <a:pt x="1081" y="136"/>
                    <a:pt x="1072" y="165"/>
                    <a:pt x="1049" y="176"/>
                  </a:cubicBezTo>
                  <a:cubicBezTo>
                    <a:pt x="1047" y="149"/>
                    <a:pt x="1063" y="120"/>
                    <a:pt x="1088" y="111"/>
                  </a:cubicBezTo>
                  <a:close/>
                  <a:moveTo>
                    <a:pt x="825" y="194"/>
                  </a:moveTo>
                  <a:cubicBezTo>
                    <a:pt x="823" y="193"/>
                    <a:pt x="823" y="193"/>
                    <a:pt x="823" y="193"/>
                  </a:cubicBezTo>
                  <a:cubicBezTo>
                    <a:pt x="832" y="188"/>
                    <a:pt x="843" y="190"/>
                    <a:pt x="854" y="190"/>
                  </a:cubicBezTo>
                  <a:cubicBezTo>
                    <a:pt x="859" y="189"/>
                    <a:pt x="865" y="187"/>
                    <a:pt x="868" y="189"/>
                  </a:cubicBezTo>
                  <a:cubicBezTo>
                    <a:pt x="856" y="198"/>
                    <a:pt x="839" y="200"/>
                    <a:pt x="825" y="194"/>
                  </a:cubicBezTo>
                  <a:close/>
                  <a:moveTo>
                    <a:pt x="867" y="180"/>
                  </a:moveTo>
                  <a:cubicBezTo>
                    <a:pt x="855" y="184"/>
                    <a:pt x="844" y="186"/>
                    <a:pt x="832" y="183"/>
                  </a:cubicBezTo>
                  <a:cubicBezTo>
                    <a:pt x="831" y="174"/>
                    <a:pt x="842" y="174"/>
                    <a:pt x="847" y="170"/>
                  </a:cubicBezTo>
                  <a:cubicBezTo>
                    <a:pt x="859" y="166"/>
                    <a:pt x="872" y="169"/>
                    <a:pt x="884" y="171"/>
                  </a:cubicBezTo>
                  <a:cubicBezTo>
                    <a:pt x="883" y="178"/>
                    <a:pt x="873" y="178"/>
                    <a:pt x="867" y="180"/>
                  </a:cubicBezTo>
                  <a:close/>
                  <a:moveTo>
                    <a:pt x="896" y="265"/>
                  </a:moveTo>
                  <a:cubicBezTo>
                    <a:pt x="883" y="258"/>
                    <a:pt x="880" y="246"/>
                    <a:pt x="878" y="234"/>
                  </a:cubicBezTo>
                  <a:cubicBezTo>
                    <a:pt x="878" y="225"/>
                    <a:pt x="879" y="212"/>
                    <a:pt x="890" y="210"/>
                  </a:cubicBezTo>
                  <a:cubicBezTo>
                    <a:pt x="894" y="227"/>
                    <a:pt x="890" y="247"/>
                    <a:pt x="898" y="264"/>
                  </a:cubicBezTo>
                  <a:lnTo>
                    <a:pt x="896" y="265"/>
                  </a:lnTo>
                  <a:close/>
                  <a:moveTo>
                    <a:pt x="909" y="241"/>
                  </a:moveTo>
                  <a:cubicBezTo>
                    <a:pt x="908" y="247"/>
                    <a:pt x="907" y="252"/>
                    <a:pt x="904" y="257"/>
                  </a:cubicBezTo>
                  <a:cubicBezTo>
                    <a:pt x="898" y="243"/>
                    <a:pt x="893" y="226"/>
                    <a:pt x="897" y="210"/>
                  </a:cubicBezTo>
                  <a:cubicBezTo>
                    <a:pt x="906" y="216"/>
                    <a:pt x="909" y="229"/>
                    <a:pt x="909" y="241"/>
                  </a:cubicBezTo>
                  <a:close/>
                  <a:moveTo>
                    <a:pt x="848" y="335"/>
                  </a:moveTo>
                  <a:cubicBezTo>
                    <a:pt x="839" y="335"/>
                    <a:pt x="830" y="331"/>
                    <a:pt x="825" y="323"/>
                  </a:cubicBezTo>
                  <a:cubicBezTo>
                    <a:pt x="822" y="316"/>
                    <a:pt x="822" y="307"/>
                    <a:pt x="826" y="300"/>
                  </a:cubicBezTo>
                  <a:cubicBezTo>
                    <a:pt x="836" y="315"/>
                    <a:pt x="852" y="325"/>
                    <a:pt x="871" y="326"/>
                  </a:cubicBezTo>
                  <a:cubicBezTo>
                    <a:pt x="867" y="333"/>
                    <a:pt x="857" y="334"/>
                    <a:pt x="848" y="335"/>
                  </a:cubicBezTo>
                  <a:close/>
                  <a:moveTo>
                    <a:pt x="844" y="311"/>
                  </a:moveTo>
                  <a:cubicBezTo>
                    <a:pt x="840" y="305"/>
                    <a:pt x="830" y="298"/>
                    <a:pt x="833" y="290"/>
                  </a:cubicBezTo>
                  <a:cubicBezTo>
                    <a:pt x="849" y="294"/>
                    <a:pt x="869" y="298"/>
                    <a:pt x="873" y="316"/>
                  </a:cubicBezTo>
                  <a:cubicBezTo>
                    <a:pt x="863" y="321"/>
                    <a:pt x="852" y="317"/>
                    <a:pt x="844" y="311"/>
                  </a:cubicBezTo>
                  <a:close/>
                  <a:moveTo>
                    <a:pt x="759" y="317"/>
                  </a:moveTo>
                  <a:cubicBezTo>
                    <a:pt x="770" y="316"/>
                    <a:pt x="778" y="321"/>
                    <a:pt x="787" y="327"/>
                  </a:cubicBezTo>
                  <a:cubicBezTo>
                    <a:pt x="791" y="333"/>
                    <a:pt x="799" y="341"/>
                    <a:pt x="795" y="349"/>
                  </a:cubicBezTo>
                  <a:cubicBezTo>
                    <a:pt x="782" y="342"/>
                    <a:pt x="771" y="332"/>
                    <a:pt x="758" y="323"/>
                  </a:cubicBezTo>
                  <a:cubicBezTo>
                    <a:pt x="755" y="321"/>
                    <a:pt x="757" y="318"/>
                    <a:pt x="759" y="317"/>
                  </a:cubicBezTo>
                  <a:close/>
                  <a:moveTo>
                    <a:pt x="733" y="321"/>
                  </a:moveTo>
                  <a:cubicBezTo>
                    <a:pt x="752" y="324"/>
                    <a:pt x="770" y="337"/>
                    <a:pt x="782" y="353"/>
                  </a:cubicBezTo>
                  <a:cubicBezTo>
                    <a:pt x="772" y="360"/>
                    <a:pt x="759" y="349"/>
                    <a:pt x="748" y="345"/>
                  </a:cubicBezTo>
                  <a:cubicBezTo>
                    <a:pt x="740" y="339"/>
                    <a:pt x="731" y="331"/>
                    <a:pt x="733" y="321"/>
                  </a:cubicBezTo>
                  <a:close/>
                  <a:moveTo>
                    <a:pt x="875" y="84"/>
                  </a:moveTo>
                  <a:cubicBezTo>
                    <a:pt x="879" y="88"/>
                    <a:pt x="880" y="92"/>
                    <a:pt x="881" y="97"/>
                  </a:cubicBezTo>
                  <a:cubicBezTo>
                    <a:pt x="880" y="98"/>
                    <a:pt x="880" y="98"/>
                    <a:pt x="880" y="98"/>
                  </a:cubicBezTo>
                  <a:cubicBezTo>
                    <a:pt x="871" y="91"/>
                    <a:pt x="858" y="84"/>
                    <a:pt x="852" y="73"/>
                  </a:cubicBezTo>
                  <a:cubicBezTo>
                    <a:pt x="861" y="72"/>
                    <a:pt x="870" y="77"/>
                    <a:pt x="875" y="84"/>
                  </a:cubicBezTo>
                  <a:close/>
                  <a:moveTo>
                    <a:pt x="839" y="76"/>
                  </a:moveTo>
                  <a:cubicBezTo>
                    <a:pt x="852" y="84"/>
                    <a:pt x="868" y="95"/>
                    <a:pt x="877" y="107"/>
                  </a:cubicBezTo>
                  <a:cubicBezTo>
                    <a:pt x="875" y="113"/>
                    <a:pt x="865" y="109"/>
                    <a:pt x="859" y="108"/>
                  </a:cubicBezTo>
                  <a:cubicBezTo>
                    <a:pt x="842" y="105"/>
                    <a:pt x="820" y="96"/>
                    <a:pt x="813" y="77"/>
                  </a:cubicBezTo>
                  <a:cubicBezTo>
                    <a:pt x="818" y="70"/>
                    <a:pt x="831" y="76"/>
                    <a:pt x="839" y="76"/>
                  </a:cubicBezTo>
                  <a:close/>
                  <a:moveTo>
                    <a:pt x="756" y="52"/>
                  </a:moveTo>
                  <a:cubicBezTo>
                    <a:pt x="742" y="44"/>
                    <a:pt x="738" y="30"/>
                    <a:pt x="737" y="13"/>
                  </a:cubicBezTo>
                  <a:cubicBezTo>
                    <a:pt x="737" y="9"/>
                    <a:pt x="741" y="10"/>
                    <a:pt x="743" y="12"/>
                  </a:cubicBezTo>
                  <a:cubicBezTo>
                    <a:pt x="754" y="30"/>
                    <a:pt x="754" y="30"/>
                    <a:pt x="754" y="30"/>
                  </a:cubicBezTo>
                  <a:cubicBezTo>
                    <a:pt x="756" y="36"/>
                    <a:pt x="762" y="49"/>
                    <a:pt x="756" y="52"/>
                  </a:cubicBezTo>
                  <a:close/>
                  <a:moveTo>
                    <a:pt x="757" y="18"/>
                  </a:moveTo>
                  <a:cubicBezTo>
                    <a:pt x="758" y="16"/>
                    <a:pt x="758" y="16"/>
                    <a:pt x="758" y="16"/>
                  </a:cubicBezTo>
                  <a:cubicBezTo>
                    <a:pt x="766" y="22"/>
                    <a:pt x="771" y="31"/>
                    <a:pt x="770" y="42"/>
                  </a:cubicBezTo>
                  <a:cubicBezTo>
                    <a:pt x="769" y="44"/>
                    <a:pt x="769" y="46"/>
                    <a:pt x="767" y="46"/>
                  </a:cubicBezTo>
                  <a:lnTo>
                    <a:pt x="757" y="18"/>
                  </a:lnTo>
                  <a:close/>
                  <a:moveTo>
                    <a:pt x="614" y="36"/>
                  </a:moveTo>
                  <a:cubicBezTo>
                    <a:pt x="611" y="40"/>
                    <a:pt x="611" y="40"/>
                    <a:pt x="611" y="40"/>
                  </a:cubicBezTo>
                  <a:cubicBezTo>
                    <a:pt x="608" y="40"/>
                    <a:pt x="608" y="40"/>
                    <a:pt x="608" y="40"/>
                  </a:cubicBezTo>
                  <a:lnTo>
                    <a:pt x="614" y="36"/>
                  </a:lnTo>
                  <a:close/>
                  <a:moveTo>
                    <a:pt x="622" y="41"/>
                  </a:moveTo>
                  <a:cubicBezTo>
                    <a:pt x="627" y="41"/>
                    <a:pt x="632" y="39"/>
                    <a:pt x="637" y="40"/>
                  </a:cubicBezTo>
                  <a:cubicBezTo>
                    <a:pt x="630" y="61"/>
                    <a:pt x="611" y="80"/>
                    <a:pt x="588" y="82"/>
                  </a:cubicBezTo>
                  <a:cubicBezTo>
                    <a:pt x="590" y="66"/>
                    <a:pt x="606" y="48"/>
                    <a:pt x="622" y="41"/>
                  </a:cubicBezTo>
                  <a:close/>
                  <a:moveTo>
                    <a:pt x="580" y="35"/>
                  </a:moveTo>
                  <a:cubicBezTo>
                    <a:pt x="582" y="36"/>
                    <a:pt x="582" y="36"/>
                    <a:pt x="582" y="36"/>
                  </a:cubicBezTo>
                  <a:cubicBezTo>
                    <a:pt x="581" y="47"/>
                    <a:pt x="571" y="57"/>
                    <a:pt x="560" y="62"/>
                  </a:cubicBezTo>
                  <a:cubicBezTo>
                    <a:pt x="556" y="62"/>
                    <a:pt x="556" y="62"/>
                    <a:pt x="556" y="62"/>
                  </a:cubicBezTo>
                  <a:cubicBezTo>
                    <a:pt x="555" y="48"/>
                    <a:pt x="573" y="45"/>
                    <a:pt x="580" y="35"/>
                  </a:cubicBezTo>
                  <a:close/>
                  <a:moveTo>
                    <a:pt x="572" y="30"/>
                  </a:moveTo>
                  <a:cubicBezTo>
                    <a:pt x="569" y="41"/>
                    <a:pt x="556" y="42"/>
                    <a:pt x="550" y="50"/>
                  </a:cubicBezTo>
                  <a:cubicBezTo>
                    <a:pt x="553" y="40"/>
                    <a:pt x="563" y="32"/>
                    <a:pt x="572" y="30"/>
                  </a:cubicBezTo>
                  <a:close/>
                  <a:moveTo>
                    <a:pt x="503" y="104"/>
                  </a:moveTo>
                  <a:cubicBezTo>
                    <a:pt x="498" y="106"/>
                    <a:pt x="491" y="107"/>
                    <a:pt x="486" y="104"/>
                  </a:cubicBezTo>
                  <a:cubicBezTo>
                    <a:pt x="494" y="97"/>
                    <a:pt x="504" y="92"/>
                    <a:pt x="518" y="94"/>
                  </a:cubicBezTo>
                  <a:cubicBezTo>
                    <a:pt x="516" y="99"/>
                    <a:pt x="508" y="102"/>
                    <a:pt x="503" y="104"/>
                  </a:cubicBezTo>
                  <a:close/>
                  <a:moveTo>
                    <a:pt x="485" y="94"/>
                  </a:moveTo>
                  <a:cubicBezTo>
                    <a:pt x="494" y="85"/>
                    <a:pt x="509" y="74"/>
                    <a:pt x="521" y="83"/>
                  </a:cubicBezTo>
                  <a:cubicBezTo>
                    <a:pt x="510" y="87"/>
                    <a:pt x="496" y="88"/>
                    <a:pt x="485" y="94"/>
                  </a:cubicBezTo>
                  <a:close/>
                  <a:moveTo>
                    <a:pt x="505" y="170"/>
                  </a:moveTo>
                  <a:cubicBezTo>
                    <a:pt x="505" y="155"/>
                    <a:pt x="508" y="132"/>
                    <a:pt x="528" y="128"/>
                  </a:cubicBezTo>
                  <a:cubicBezTo>
                    <a:pt x="517" y="141"/>
                    <a:pt x="516" y="158"/>
                    <a:pt x="505" y="170"/>
                  </a:cubicBezTo>
                  <a:close/>
                  <a:moveTo>
                    <a:pt x="515" y="173"/>
                  </a:moveTo>
                  <a:cubicBezTo>
                    <a:pt x="514" y="170"/>
                    <a:pt x="514" y="170"/>
                    <a:pt x="514" y="170"/>
                  </a:cubicBezTo>
                  <a:cubicBezTo>
                    <a:pt x="521" y="155"/>
                    <a:pt x="526" y="132"/>
                    <a:pt x="546" y="128"/>
                  </a:cubicBezTo>
                  <a:cubicBezTo>
                    <a:pt x="549" y="133"/>
                    <a:pt x="549" y="133"/>
                    <a:pt x="549" y="133"/>
                  </a:cubicBezTo>
                  <a:cubicBezTo>
                    <a:pt x="547" y="151"/>
                    <a:pt x="532" y="168"/>
                    <a:pt x="515" y="173"/>
                  </a:cubicBezTo>
                  <a:close/>
                  <a:moveTo>
                    <a:pt x="512" y="350"/>
                  </a:moveTo>
                  <a:cubicBezTo>
                    <a:pt x="504" y="344"/>
                    <a:pt x="494" y="339"/>
                    <a:pt x="497" y="328"/>
                  </a:cubicBezTo>
                  <a:cubicBezTo>
                    <a:pt x="507" y="340"/>
                    <a:pt x="520" y="347"/>
                    <a:pt x="533" y="354"/>
                  </a:cubicBezTo>
                  <a:cubicBezTo>
                    <a:pt x="528" y="357"/>
                    <a:pt x="518" y="353"/>
                    <a:pt x="512" y="350"/>
                  </a:cubicBezTo>
                  <a:close/>
                  <a:moveTo>
                    <a:pt x="499" y="311"/>
                  </a:moveTo>
                  <a:cubicBezTo>
                    <a:pt x="500" y="308"/>
                    <a:pt x="500" y="308"/>
                    <a:pt x="500" y="308"/>
                  </a:cubicBezTo>
                  <a:cubicBezTo>
                    <a:pt x="517" y="317"/>
                    <a:pt x="543" y="324"/>
                    <a:pt x="542" y="348"/>
                  </a:cubicBezTo>
                  <a:cubicBezTo>
                    <a:pt x="524" y="344"/>
                    <a:pt x="503" y="331"/>
                    <a:pt x="499" y="311"/>
                  </a:cubicBezTo>
                  <a:close/>
                  <a:moveTo>
                    <a:pt x="1161" y="287"/>
                  </a:moveTo>
                  <a:cubicBezTo>
                    <a:pt x="1142" y="253"/>
                    <a:pt x="1142" y="253"/>
                    <a:pt x="1142" y="253"/>
                  </a:cubicBezTo>
                  <a:cubicBezTo>
                    <a:pt x="1147" y="250"/>
                    <a:pt x="1153" y="254"/>
                    <a:pt x="1158" y="255"/>
                  </a:cubicBezTo>
                  <a:cubicBezTo>
                    <a:pt x="1166" y="264"/>
                    <a:pt x="1166" y="264"/>
                    <a:pt x="1166" y="264"/>
                  </a:cubicBezTo>
                  <a:cubicBezTo>
                    <a:pt x="1168" y="272"/>
                    <a:pt x="1168" y="283"/>
                    <a:pt x="1161" y="287"/>
                  </a:cubicBezTo>
                  <a:close/>
                  <a:moveTo>
                    <a:pt x="1152" y="291"/>
                  </a:moveTo>
                  <a:cubicBezTo>
                    <a:pt x="1144" y="291"/>
                    <a:pt x="1135" y="286"/>
                    <a:pt x="1131" y="277"/>
                  </a:cubicBezTo>
                  <a:cubicBezTo>
                    <a:pt x="1128" y="270"/>
                    <a:pt x="1130" y="261"/>
                    <a:pt x="1132" y="254"/>
                  </a:cubicBezTo>
                  <a:cubicBezTo>
                    <a:pt x="1144" y="261"/>
                    <a:pt x="1153" y="277"/>
                    <a:pt x="1152" y="291"/>
                  </a:cubicBezTo>
                  <a:close/>
                  <a:moveTo>
                    <a:pt x="1285" y="133"/>
                  </a:moveTo>
                  <a:cubicBezTo>
                    <a:pt x="1279" y="122"/>
                    <a:pt x="1273" y="108"/>
                    <a:pt x="1277" y="95"/>
                  </a:cubicBezTo>
                  <a:cubicBezTo>
                    <a:pt x="1290" y="106"/>
                    <a:pt x="1299" y="122"/>
                    <a:pt x="1301" y="139"/>
                  </a:cubicBezTo>
                  <a:cubicBezTo>
                    <a:pt x="1296" y="142"/>
                    <a:pt x="1290" y="136"/>
                    <a:pt x="1285" y="133"/>
                  </a:cubicBezTo>
                  <a:close/>
                  <a:moveTo>
                    <a:pt x="1307" y="108"/>
                  </a:moveTo>
                  <a:cubicBezTo>
                    <a:pt x="1308" y="115"/>
                    <a:pt x="1311" y="121"/>
                    <a:pt x="1308" y="128"/>
                  </a:cubicBezTo>
                  <a:cubicBezTo>
                    <a:pt x="1306" y="128"/>
                    <a:pt x="1306" y="128"/>
                    <a:pt x="1306" y="128"/>
                  </a:cubicBezTo>
                  <a:cubicBezTo>
                    <a:pt x="1300" y="115"/>
                    <a:pt x="1293" y="103"/>
                    <a:pt x="1285" y="90"/>
                  </a:cubicBezTo>
                  <a:cubicBezTo>
                    <a:pt x="1295" y="92"/>
                    <a:pt x="1304" y="98"/>
                    <a:pt x="1307" y="108"/>
                  </a:cubicBezTo>
                  <a:close/>
                  <a:moveTo>
                    <a:pt x="1305" y="16"/>
                  </a:moveTo>
                  <a:cubicBezTo>
                    <a:pt x="1322" y="25"/>
                    <a:pt x="1322" y="25"/>
                    <a:pt x="1322" y="25"/>
                  </a:cubicBezTo>
                  <a:cubicBezTo>
                    <a:pt x="1329" y="33"/>
                    <a:pt x="1340" y="42"/>
                    <a:pt x="1341" y="53"/>
                  </a:cubicBezTo>
                  <a:cubicBezTo>
                    <a:pt x="1315" y="38"/>
                    <a:pt x="1286" y="24"/>
                    <a:pt x="1255" y="24"/>
                  </a:cubicBezTo>
                  <a:cubicBezTo>
                    <a:pt x="1253" y="22"/>
                    <a:pt x="1253" y="22"/>
                    <a:pt x="1253" y="22"/>
                  </a:cubicBezTo>
                  <a:cubicBezTo>
                    <a:pt x="1266" y="13"/>
                    <a:pt x="1288" y="14"/>
                    <a:pt x="1305" y="16"/>
                  </a:cubicBezTo>
                  <a:close/>
                  <a:moveTo>
                    <a:pt x="1279" y="32"/>
                  </a:moveTo>
                  <a:cubicBezTo>
                    <a:pt x="1303" y="35"/>
                    <a:pt x="1324" y="48"/>
                    <a:pt x="1340" y="65"/>
                  </a:cubicBezTo>
                  <a:cubicBezTo>
                    <a:pt x="1332" y="73"/>
                    <a:pt x="1318" y="72"/>
                    <a:pt x="1307" y="75"/>
                  </a:cubicBezTo>
                  <a:cubicBezTo>
                    <a:pt x="1283" y="72"/>
                    <a:pt x="1253" y="65"/>
                    <a:pt x="1246" y="39"/>
                  </a:cubicBezTo>
                  <a:cubicBezTo>
                    <a:pt x="1249" y="23"/>
                    <a:pt x="1269" y="34"/>
                    <a:pt x="1279" y="32"/>
                  </a:cubicBezTo>
                  <a:close/>
                  <a:moveTo>
                    <a:pt x="1241" y="22"/>
                  </a:moveTo>
                  <a:cubicBezTo>
                    <a:pt x="1242" y="23"/>
                    <a:pt x="1245" y="26"/>
                    <a:pt x="1243" y="28"/>
                  </a:cubicBezTo>
                  <a:cubicBezTo>
                    <a:pt x="1243" y="31"/>
                    <a:pt x="1239" y="31"/>
                    <a:pt x="1238" y="30"/>
                  </a:cubicBezTo>
                  <a:lnTo>
                    <a:pt x="1241" y="22"/>
                  </a:lnTo>
                  <a:close/>
                  <a:moveTo>
                    <a:pt x="1221" y="55"/>
                  </a:moveTo>
                  <a:cubicBezTo>
                    <a:pt x="1227" y="50"/>
                    <a:pt x="1236" y="42"/>
                    <a:pt x="1243" y="46"/>
                  </a:cubicBezTo>
                  <a:cubicBezTo>
                    <a:pt x="1246" y="56"/>
                    <a:pt x="1258" y="63"/>
                    <a:pt x="1262" y="72"/>
                  </a:cubicBezTo>
                  <a:cubicBezTo>
                    <a:pt x="1268" y="89"/>
                    <a:pt x="1258" y="106"/>
                    <a:pt x="1249" y="121"/>
                  </a:cubicBezTo>
                  <a:cubicBezTo>
                    <a:pt x="1246" y="123"/>
                    <a:pt x="1242" y="126"/>
                    <a:pt x="1238" y="125"/>
                  </a:cubicBezTo>
                  <a:cubicBezTo>
                    <a:pt x="1228" y="104"/>
                    <a:pt x="1218" y="78"/>
                    <a:pt x="1221" y="55"/>
                  </a:cubicBezTo>
                  <a:close/>
                  <a:moveTo>
                    <a:pt x="1097" y="66"/>
                  </a:moveTo>
                  <a:cubicBezTo>
                    <a:pt x="1096" y="67"/>
                    <a:pt x="1093" y="68"/>
                    <a:pt x="1091" y="67"/>
                  </a:cubicBezTo>
                  <a:cubicBezTo>
                    <a:pt x="1096" y="32"/>
                    <a:pt x="1133" y="18"/>
                    <a:pt x="1159" y="6"/>
                  </a:cubicBezTo>
                  <a:cubicBezTo>
                    <a:pt x="1168" y="4"/>
                    <a:pt x="1174" y="11"/>
                    <a:pt x="1180" y="15"/>
                  </a:cubicBezTo>
                  <a:cubicBezTo>
                    <a:pt x="1180" y="19"/>
                    <a:pt x="1181" y="24"/>
                    <a:pt x="1177" y="26"/>
                  </a:cubicBezTo>
                  <a:cubicBezTo>
                    <a:pt x="1147" y="33"/>
                    <a:pt x="1123" y="50"/>
                    <a:pt x="1097" y="66"/>
                  </a:cubicBezTo>
                  <a:close/>
                  <a:moveTo>
                    <a:pt x="1166" y="76"/>
                  </a:moveTo>
                  <a:cubicBezTo>
                    <a:pt x="1148" y="86"/>
                    <a:pt x="1125" y="79"/>
                    <a:pt x="1109" y="69"/>
                  </a:cubicBezTo>
                  <a:cubicBezTo>
                    <a:pt x="1116" y="59"/>
                    <a:pt x="1129" y="54"/>
                    <a:pt x="1139" y="46"/>
                  </a:cubicBezTo>
                  <a:cubicBezTo>
                    <a:pt x="1152" y="41"/>
                    <a:pt x="1166" y="29"/>
                    <a:pt x="1181" y="33"/>
                  </a:cubicBezTo>
                  <a:cubicBezTo>
                    <a:pt x="1193" y="50"/>
                    <a:pt x="1193" y="50"/>
                    <a:pt x="1193" y="50"/>
                  </a:cubicBezTo>
                  <a:cubicBezTo>
                    <a:pt x="1192" y="65"/>
                    <a:pt x="1177" y="70"/>
                    <a:pt x="1166" y="76"/>
                  </a:cubicBezTo>
                  <a:close/>
                  <a:moveTo>
                    <a:pt x="1189" y="78"/>
                  </a:moveTo>
                  <a:cubicBezTo>
                    <a:pt x="1193" y="69"/>
                    <a:pt x="1194" y="60"/>
                    <a:pt x="1199" y="53"/>
                  </a:cubicBezTo>
                  <a:cubicBezTo>
                    <a:pt x="1214" y="54"/>
                    <a:pt x="1214" y="54"/>
                    <a:pt x="1214" y="54"/>
                  </a:cubicBezTo>
                  <a:cubicBezTo>
                    <a:pt x="1213" y="84"/>
                    <a:pt x="1228" y="108"/>
                    <a:pt x="1234" y="134"/>
                  </a:cubicBezTo>
                  <a:cubicBezTo>
                    <a:pt x="1228" y="136"/>
                    <a:pt x="1220" y="129"/>
                    <a:pt x="1213" y="126"/>
                  </a:cubicBezTo>
                  <a:cubicBezTo>
                    <a:pt x="1196" y="116"/>
                    <a:pt x="1191" y="97"/>
                    <a:pt x="1189" y="78"/>
                  </a:cubicBezTo>
                  <a:close/>
                  <a:moveTo>
                    <a:pt x="1178" y="207"/>
                  </a:moveTo>
                  <a:cubicBezTo>
                    <a:pt x="1185" y="200"/>
                    <a:pt x="1190" y="191"/>
                    <a:pt x="1194" y="184"/>
                  </a:cubicBezTo>
                  <a:cubicBezTo>
                    <a:pt x="1200" y="184"/>
                    <a:pt x="1199" y="190"/>
                    <a:pt x="1201" y="193"/>
                  </a:cubicBezTo>
                  <a:cubicBezTo>
                    <a:pt x="1199" y="202"/>
                    <a:pt x="1195" y="212"/>
                    <a:pt x="1189" y="218"/>
                  </a:cubicBezTo>
                  <a:cubicBezTo>
                    <a:pt x="1183" y="224"/>
                    <a:pt x="1174" y="225"/>
                    <a:pt x="1165" y="225"/>
                  </a:cubicBezTo>
                  <a:cubicBezTo>
                    <a:pt x="1166" y="219"/>
                    <a:pt x="1175" y="214"/>
                    <a:pt x="1178" y="207"/>
                  </a:cubicBezTo>
                  <a:close/>
                  <a:moveTo>
                    <a:pt x="1150" y="228"/>
                  </a:moveTo>
                  <a:cubicBezTo>
                    <a:pt x="1166" y="230"/>
                    <a:pt x="1187" y="234"/>
                    <a:pt x="1198" y="217"/>
                  </a:cubicBezTo>
                  <a:cubicBezTo>
                    <a:pt x="1207" y="207"/>
                    <a:pt x="1206" y="193"/>
                    <a:pt x="1201" y="181"/>
                  </a:cubicBezTo>
                  <a:cubicBezTo>
                    <a:pt x="1199" y="175"/>
                    <a:pt x="1199" y="175"/>
                    <a:pt x="1199" y="175"/>
                  </a:cubicBezTo>
                  <a:cubicBezTo>
                    <a:pt x="1207" y="132"/>
                    <a:pt x="1207" y="132"/>
                    <a:pt x="1207" y="132"/>
                  </a:cubicBezTo>
                  <a:cubicBezTo>
                    <a:pt x="1218" y="135"/>
                    <a:pt x="1232" y="139"/>
                    <a:pt x="1240" y="149"/>
                  </a:cubicBezTo>
                  <a:cubicBezTo>
                    <a:pt x="1245" y="145"/>
                    <a:pt x="1243" y="138"/>
                    <a:pt x="1243" y="133"/>
                  </a:cubicBezTo>
                  <a:cubicBezTo>
                    <a:pt x="1255" y="125"/>
                    <a:pt x="1260" y="113"/>
                    <a:pt x="1266" y="101"/>
                  </a:cubicBezTo>
                  <a:cubicBezTo>
                    <a:pt x="1268" y="101"/>
                    <a:pt x="1268" y="101"/>
                    <a:pt x="1268" y="101"/>
                  </a:cubicBezTo>
                  <a:cubicBezTo>
                    <a:pt x="1274" y="116"/>
                    <a:pt x="1272" y="135"/>
                    <a:pt x="1289" y="144"/>
                  </a:cubicBezTo>
                  <a:cubicBezTo>
                    <a:pt x="1268" y="156"/>
                    <a:pt x="1242" y="155"/>
                    <a:pt x="1218" y="159"/>
                  </a:cubicBezTo>
                  <a:cubicBezTo>
                    <a:pt x="1216" y="157"/>
                    <a:pt x="1213" y="156"/>
                    <a:pt x="1210" y="157"/>
                  </a:cubicBezTo>
                  <a:cubicBezTo>
                    <a:pt x="1207" y="168"/>
                    <a:pt x="1216" y="177"/>
                    <a:pt x="1214" y="191"/>
                  </a:cubicBezTo>
                  <a:cubicBezTo>
                    <a:pt x="1217" y="231"/>
                    <a:pt x="1200" y="273"/>
                    <a:pt x="1167" y="295"/>
                  </a:cubicBezTo>
                  <a:cubicBezTo>
                    <a:pt x="1165" y="294"/>
                    <a:pt x="1165" y="294"/>
                    <a:pt x="1165" y="294"/>
                  </a:cubicBezTo>
                  <a:cubicBezTo>
                    <a:pt x="1170" y="284"/>
                    <a:pt x="1179" y="272"/>
                    <a:pt x="1170" y="261"/>
                  </a:cubicBezTo>
                  <a:cubicBezTo>
                    <a:pt x="1161" y="239"/>
                    <a:pt x="1132" y="250"/>
                    <a:pt x="1120" y="233"/>
                  </a:cubicBezTo>
                  <a:lnTo>
                    <a:pt x="1150" y="228"/>
                  </a:lnTo>
                  <a:close/>
                  <a:moveTo>
                    <a:pt x="1104" y="236"/>
                  </a:moveTo>
                  <a:cubicBezTo>
                    <a:pt x="1139" y="240"/>
                    <a:pt x="1109" y="289"/>
                    <a:pt x="1143" y="296"/>
                  </a:cubicBezTo>
                  <a:cubicBezTo>
                    <a:pt x="1146" y="298"/>
                    <a:pt x="1154" y="298"/>
                    <a:pt x="1154" y="305"/>
                  </a:cubicBezTo>
                  <a:cubicBezTo>
                    <a:pt x="1133" y="322"/>
                    <a:pt x="1104" y="320"/>
                    <a:pt x="1078" y="326"/>
                  </a:cubicBezTo>
                  <a:cubicBezTo>
                    <a:pt x="1074" y="325"/>
                    <a:pt x="1074" y="325"/>
                    <a:pt x="1074" y="325"/>
                  </a:cubicBezTo>
                  <a:cubicBezTo>
                    <a:pt x="1078" y="309"/>
                    <a:pt x="1090" y="291"/>
                    <a:pt x="1090" y="271"/>
                  </a:cubicBezTo>
                  <a:cubicBezTo>
                    <a:pt x="1090" y="247"/>
                    <a:pt x="1063" y="238"/>
                    <a:pt x="1047" y="226"/>
                  </a:cubicBezTo>
                  <a:cubicBezTo>
                    <a:pt x="1046" y="223"/>
                    <a:pt x="1046" y="223"/>
                    <a:pt x="1046" y="223"/>
                  </a:cubicBezTo>
                  <a:cubicBezTo>
                    <a:pt x="1066" y="227"/>
                    <a:pt x="1086" y="229"/>
                    <a:pt x="1104" y="236"/>
                  </a:cubicBezTo>
                  <a:close/>
                  <a:moveTo>
                    <a:pt x="1071" y="271"/>
                  </a:moveTo>
                  <a:cubicBezTo>
                    <a:pt x="1061" y="244"/>
                    <a:pt x="1061" y="244"/>
                    <a:pt x="1061" y="244"/>
                  </a:cubicBezTo>
                  <a:cubicBezTo>
                    <a:pt x="1071" y="245"/>
                    <a:pt x="1077" y="256"/>
                    <a:pt x="1083" y="262"/>
                  </a:cubicBezTo>
                  <a:cubicBezTo>
                    <a:pt x="1083" y="274"/>
                    <a:pt x="1086" y="286"/>
                    <a:pt x="1077" y="299"/>
                  </a:cubicBezTo>
                  <a:cubicBezTo>
                    <a:pt x="1074" y="292"/>
                    <a:pt x="1074" y="279"/>
                    <a:pt x="1071" y="271"/>
                  </a:cubicBezTo>
                  <a:close/>
                  <a:moveTo>
                    <a:pt x="1042" y="251"/>
                  </a:moveTo>
                  <a:cubicBezTo>
                    <a:pt x="1046" y="238"/>
                    <a:pt x="1046" y="238"/>
                    <a:pt x="1046" y="238"/>
                  </a:cubicBezTo>
                  <a:cubicBezTo>
                    <a:pt x="1059" y="249"/>
                    <a:pt x="1065" y="268"/>
                    <a:pt x="1068" y="286"/>
                  </a:cubicBezTo>
                  <a:cubicBezTo>
                    <a:pt x="1068" y="313"/>
                    <a:pt x="1068" y="313"/>
                    <a:pt x="1068" y="313"/>
                  </a:cubicBezTo>
                  <a:cubicBezTo>
                    <a:pt x="1065" y="313"/>
                    <a:pt x="1065" y="313"/>
                    <a:pt x="1065" y="313"/>
                  </a:cubicBezTo>
                  <a:cubicBezTo>
                    <a:pt x="1047" y="299"/>
                    <a:pt x="1038" y="275"/>
                    <a:pt x="1042" y="251"/>
                  </a:cubicBezTo>
                  <a:close/>
                  <a:moveTo>
                    <a:pt x="917" y="309"/>
                  </a:moveTo>
                  <a:cubicBezTo>
                    <a:pt x="928" y="282"/>
                    <a:pt x="937" y="253"/>
                    <a:pt x="944" y="226"/>
                  </a:cubicBezTo>
                  <a:cubicBezTo>
                    <a:pt x="965" y="246"/>
                    <a:pt x="940" y="280"/>
                    <a:pt x="957" y="305"/>
                  </a:cubicBezTo>
                  <a:cubicBezTo>
                    <a:pt x="964" y="319"/>
                    <a:pt x="977" y="328"/>
                    <a:pt x="984" y="342"/>
                  </a:cubicBezTo>
                  <a:cubicBezTo>
                    <a:pt x="974" y="346"/>
                    <a:pt x="964" y="338"/>
                    <a:pt x="952" y="339"/>
                  </a:cubicBezTo>
                  <a:cubicBezTo>
                    <a:pt x="940" y="339"/>
                    <a:pt x="925" y="340"/>
                    <a:pt x="917" y="328"/>
                  </a:cubicBezTo>
                  <a:cubicBezTo>
                    <a:pt x="914" y="322"/>
                    <a:pt x="913" y="315"/>
                    <a:pt x="917" y="309"/>
                  </a:cubicBezTo>
                  <a:close/>
                  <a:moveTo>
                    <a:pt x="985" y="295"/>
                  </a:moveTo>
                  <a:cubicBezTo>
                    <a:pt x="986" y="306"/>
                    <a:pt x="990" y="317"/>
                    <a:pt x="983" y="327"/>
                  </a:cubicBezTo>
                  <a:cubicBezTo>
                    <a:pt x="969" y="315"/>
                    <a:pt x="954" y="297"/>
                    <a:pt x="956" y="274"/>
                  </a:cubicBezTo>
                  <a:cubicBezTo>
                    <a:pt x="960" y="244"/>
                    <a:pt x="960" y="244"/>
                    <a:pt x="960" y="244"/>
                  </a:cubicBezTo>
                  <a:cubicBezTo>
                    <a:pt x="978" y="255"/>
                    <a:pt x="979" y="277"/>
                    <a:pt x="985" y="295"/>
                  </a:cubicBezTo>
                  <a:close/>
                  <a:moveTo>
                    <a:pt x="981" y="258"/>
                  </a:moveTo>
                  <a:cubicBezTo>
                    <a:pt x="997" y="267"/>
                    <a:pt x="999" y="290"/>
                    <a:pt x="997" y="307"/>
                  </a:cubicBezTo>
                  <a:cubicBezTo>
                    <a:pt x="997" y="309"/>
                    <a:pt x="995" y="310"/>
                    <a:pt x="994" y="311"/>
                  </a:cubicBezTo>
                  <a:cubicBezTo>
                    <a:pt x="990" y="293"/>
                    <a:pt x="986" y="273"/>
                    <a:pt x="981" y="258"/>
                  </a:cubicBezTo>
                  <a:close/>
                  <a:moveTo>
                    <a:pt x="931" y="348"/>
                  </a:moveTo>
                  <a:cubicBezTo>
                    <a:pt x="933" y="345"/>
                    <a:pt x="933" y="345"/>
                    <a:pt x="933" y="345"/>
                  </a:cubicBezTo>
                  <a:cubicBezTo>
                    <a:pt x="956" y="343"/>
                    <a:pt x="982" y="346"/>
                    <a:pt x="993" y="368"/>
                  </a:cubicBezTo>
                  <a:cubicBezTo>
                    <a:pt x="993" y="371"/>
                    <a:pt x="993" y="371"/>
                    <a:pt x="993" y="371"/>
                  </a:cubicBezTo>
                  <a:cubicBezTo>
                    <a:pt x="971" y="369"/>
                    <a:pt x="943" y="370"/>
                    <a:pt x="931" y="348"/>
                  </a:cubicBezTo>
                  <a:close/>
                  <a:moveTo>
                    <a:pt x="985" y="378"/>
                  </a:moveTo>
                  <a:cubicBezTo>
                    <a:pt x="976" y="386"/>
                    <a:pt x="961" y="391"/>
                    <a:pt x="947" y="387"/>
                  </a:cubicBezTo>
                  <a:cubicBezTo>
                    <a:pt x="936" y="383"/>
                    <a:pt x="930" y="373"/>
                    <a:pt x="926" y="362"/>
                  </a:cubicBezTo>
                  <a:cubicBezTo>
                    <a:pt x="927" y="355"/>
                    <a:pt x="927" y="355"/>
                    <a:pt x="927" y="355"/>
                  </a:cubicBezTo>
                  <a:cubicBezTo>
                    <a:pt x="943" y="369"/>
                    <a:pt x="961" y="378"/>
                    <a:pt x="984" y="377"/>
                  </a:cubicBezTo>
                  <a:lnTo>
                    <a:pt x="985" y="378"/>
                  </a:lnTo>
                  <a:close/>
                  <a:moveTo>
                    <a:pt x="681" y="345"/>
                  </a:moveTo>
                  <a:cubicBezTo>
                    <a:pt x="687" y="356"/>
                    <a:pt x="697" y="368"/>
                    <a:pt x="705" y="375"/>
                  </a:cubicBezTo>
                  <a:cubicBezTo>
                    <a:pt x="686" y="372"/>
                    <a:pt x="670" y="360"/>
                    <a:pt x="659" y="346"/>
                  </a:cubicBezTo>
                  <a:cubicBezTo>
                    <a:pt x="659" y="339"/>
                    <a:pt x="668" y="334"/>
                    <a:pt x="672" y="329"/>
                  </a:cubicBezTo>
                  <a:cubicBezTo>
                    <a:pt x="679" y="332"/>
                    <a:pt x="676" y="341"/>
                    <a:pt x="681" y="345"/>
                  </a:cubicBezTo>
                  <a:close/>
                  <a:moveTo>
                    <a:pt x="795" y="264"/>
                  </a:moveTo>
                  <a:cubicBezTo>
                    <a:pt x="799" y="272"/>
                    <a:pt x="798" y="281"/>
                    <a:pt x="801" y="290"/>
                  </a:cubicBezTo>
                  <a:cubicBezTo>
                    <a:pt x="798" y="294"/>
                    <a:pt x="795" y="290"/>
                    <a:pt x="793" y="289"/>
                  </a:cubicBezTo>
                  <a:cubicBezTo>
                    <a:pt x="773" y="265"/>
                    <a:pt x="747" y="242"/>
                    <a:pt x="718" y="234"/>
                  </a:cubicBezTo>
                  <a:cubicBezTo>
                    <a:pt x="716" y="229"/>
                    <a:pt x="720" y="226"/>
                    <a:pt x="723" y="222"/>
                  </a:cubicBezTo>
                  <a:cubicBezTo>
                    <a:pt x="754" y="219"/>
                    <a:pt x="781" y="238"/>
                    <a:pt x="795" y="264"/>
                  </a:cubicBezTo>
                  <a:close/>
                  <a:moveTo>
                    <a:pt x="774" y="133"/>
                  </a:moveTo>
                  <a:cubicBezTo>
                    <a:pt x="771" y="141"/>
                    <a:pt x="761" y="142"/>
                    <a:pt x="753" y="140"/>
                  </a:cubicBezTo>
                  <a:cubicBezTo>
                    <a:pt x="750" y="138"/>
                    <a:pt x="747" y="135"/>
                    <a:pt x="745" y="132"/>
                  </a:cubicBezTo>
                  <a:cubicBezTo>
                    <a:pt x="753" y="127"/>
                    <a:pt x="767" y="125"/>
                    <a:pt x="774" y="133"/>
                  </a:cubicBezTo>
                  <a:close/>
                  <a:moveTo>
                    <a:pt x="668" y="105"/>
                  </a:moveTo>
                  <a:cubicBezTo>
                    <a:pt x="682" y="119"/>
                    <a:pt x="700" y="133"/>
                    <a:pt x="697" y="154"/>
                  </a:cubicBezTo>
                  <a:cubicBezTo>
                    <a:pt x="699" y="159"/>
                    <a:pt x="693" y="174"/>
                    <a:pt x="702" y="172"/>
                  </a:cubicBezTo>
                  <a:cubicBezTo>
                    <a:pt x="714" y="151"/>
                    <a:pt x="714" y="151"/>
                    <a:pt x="714" y="151"/>
                  </a:cubicBezTo>
                  <a:cubicBezTo>
                    <a:pt x="741" y="164"/>
                    <a:pt x="767" y="146"/>
                    <a:pt x="791" y="136"/>
                  </a:cubicBezTo>
                  <a:cubicBezTo>
                    <a:pt x="798" y="158"/>
                    <a:pt x="793" y="182"/>
                    <a:pt x="781" y="199"/>
                  </a:cubicBezTo>
                  <a:cubicBezTo>
                    <a:pt x="751" y="217"/>
                    <a:pt x="751" y="217"/>
                    <a:pt x="751" y="217"/>
                  </a:cubicBezTo>
                  <a:cubicBezTo>
                    <a:pt x="718" y="216"/>
                    <a:pt x="718" y="216"/>
                    <a:pt x="718" y="216"/>
                  </a:cubicBezTo>
                  <a:cubicBezTo>
                    <a:pt x="714" y="213"/>
                    <a:pt x="716" y="206"/>
                    <a:pt x="714" y="202"/>
                  </a:cubicBezTo>
                  <a:cubicBezTo>
                    <a:pt x="720" y="187"/>
                    <a:pt x="736" y="177"/>
                    <a:pt x="743" y="163"/>
                  </a:cubicBezTo>
                  <a:cubicBezTo>
                    <a:pt x="739" y="163"/>
                    <a:pt x="739" y="163"/>
                    <a:pt x="739" y="163"/>
                  </a:cubicBezTo>
                  <a:cubicBezTo>
                    <a:pt x="715" y="187"/>
                    <a:pt x="715" y="187"/>
                    <a:pt x="715" y="187"/>
                  </a:cubicBezTo>
                  <a:cubicBezTo>
                    <a:pt x="713" y="187"/>
                    <a:pt x="710" y="183"/>
                    <a:pt x="708" y="186"/>
                  </a:cubicBezTo>
                  <a:cubicBezTo>
                    <a:pt x="706" y="190"/>
                    <a:pt x="706" y="190"/>
                    <a:pt x="706" y="190"/>
                  </a:cubicBezTo>
                  <a:cubicBezTo>
                    <a:pt x="710" y="192"/>
                    <a:pt x="710" y="192"/>
                    <a:pt x="710" y="192"/>
                  </a:cubicBezTo>
                  <a:cubicBezTo>
                    <a:pt x="709" y="193"/>
                    <a:pt x="709" y="193"/>
                    <a:pt x="709" y="193"/>
                  </a:cubicBezTo>
                  <a:cubicBezTo>
                    <a:pt x="699" y="187"/>
                    <a:pt x="687" y="185"/>
                    <a:pt x="675" y="183"/>
                  </a:cubicBezTo>
                  <a:cubicBezTo>
                    <a:pt x="670" y="153"/>
                    <a:pt x="663" y="125"/>
                    <a:pt x="652" y="95"/>
                  </a:cubicBezTo>
                  <a:cubicBezTo>
                    <a:pt x="657" y="96"/>
                    <a:pt x="665" y="101"/>
                    <a:pt x="668" y="105"/>
                  </a:cubicBezTo>
                  <a:close/>
                  <a:moveTo>
                    <a:pt x="684" y="191"/>
                  </a:moveTo>
                  <a:cubicBezTo>
                    <a:pt x="684" y="192"/>
                    <a:pt x="682" y="193"/>
                    <a:pt x="680" y="192"/>
                  </a:cubicBezTo>
                  <a:cubicBezTo>
                    <a:pt x="681" y="190"/>
                    <a:pt x="681" y="190"/>
                    <a:pt x="681" y="190"/>
                  </a:cubicBezTo>
                  <a:lnTo>
                    <a:pt x="684" y="191"/>
                  </a:lnTo>
                  <a:close/>
                  <a:moveTo>
                    <a:pt x="671" y="193"/>
                  </a:moveTo>
                  <a:cubicBezTo>
                    <a:pt x="669" y="200"/>
                    <a:pt x="659" y="197"/>
                    <a:pt x="654" y="201"/>
                  </a:cubicBezTo>
                  <a:cubicBezTo>
                    <a:pt x="653" y="197"/>
                    <a:pt x="661" y="192"/>
                    <a:pt x="666" y="192"/>
                  </a:cubicBezTo>
                  <a:cubicBezTo>
                    <a:pt x="667" y="192"/>
                    <a:pt x="669" y="191"/>
                    <a:pt x="671" y="193"/>
                  </a:cubicBezTo>
                  <a:close/>
                  <a:moveTo>
                    <a:pt x="628" y="126"/>
                  </a:moveTo>
                  <a:cubicBezTo>
                    <a:pt x="634" y="117"/>
                    <a:pt x="638" y="107"/>
                    <a:pt x="645" y="101"/>
                  </a:cubicBezTo>
                  <a:cubicBezTo>
                    <a:pt x="652" y="114"/>
                    <a:pt x="652" y="114"/>
                    <a:pt x="652" y="114"/>
                  </a:cubicBezTo>
                  <a:cubicBezTo>
                    <a:pt x="660" y="135"/>
                    <a:pt x="668" y="160"/>
                    <a:pt x="666" y="184"/>
                  </a:cubicBezTo>
                  <a:cubicBezTo>
                    <a:pt x="657" y="187"/>
                    <a:pt x="648" y="200"/>
                    <a:pt x="639" y="193"/>
                  </a:cubicBezTo>
                  <a:cubicBezTo>
                    <a:pt x="623" y="176"/>
                    <a:pt x="617" y="146"/>
                    <a:pt x="628" y="126"/>
                  </a:cubicBezTo>
                  <a:close/>
                  <a:moveTo>
                    <a:pt x="650" y="204"/>
                  </a:moveTo>
                  <a:cubicBezTo>
                    <a:pt x="643" y="211"/>
                    <a:pt x="641" y="224"/>
                    <a:pt x="640" y="233"/>
                  </a:cubicBezTo>
                  <a:cubicBezTo>
                    <a:pt x="635" y="228"/>
                    <a:pt x="639" y="217"/>
                    <a:pt x="641" y="211"/>
                  </a:cubicBezTo>
                  <a:cubicBezTo>
                    <a:pt x="642" y="207"/>
                    <a:pt x="644" y="204"/>
                    <a:pt x="650" y="204"/>
                  </a:cubicBezTo>
                  <a:close/>
                  <a:moveTo>
                    <a:pt x="564" y="183"/>
                  </a:moveTo>
                  <a:cubicBezTo>
                    <a:pt x="581" y="176"/>
                    <a:pt x="606" y="171"/>
                    <a:pt x="622" y="182"/>
                  </a:cubicBezTo>
                  <a:cubicBezTo>
                    <a:pt x="637" y="202"/>
                    <a:pt x="637" y="202"/>
                    <a:pt x="637" y="202"/>
                  </a:cubicBezTo>
                  <a:cubicBezTo>
                    <a:pt x="637" y="206"/>
                    <a:pt x="634" y="210"/>
                    <a:pt x="631" y="211"/>
                  </a:cubicBezTo>
                  <a:cubicBezTo>
                    <a:pt x="616" y="207"/>
                    <a:pt x="602" y="202"/>
                    <a:pt x="584" y="203"/>
                  </a:cubicBezTo>
                  <a:cubicBezTo>
                    <a:pt x="543" y="200"/>
                    <a:pt x="543" y="200"/>
                    <a:pt x="543" y="200"/>
                  </a:cubicBezTo>
                  <a:cubicBezTo>
                    <a:pt x="545" y="191"/>
                    <a:pt x="556" y="187"/>
                    <a:pt x="564" y="183"/>
                  </a:cubicBezTo>
                  <a:close/>
                  <a:moveTo>
                    <a:pt x="555" y="238"/>
                  </a:moveTo>
                  <a:cubicBezTo>
                    <a:pt x="543" y="230"/>
                    <a:pt x="539" y="218"/>
                    <a:pt x="530" y="209"/>
                  </a:cubicBezTo>
                  <a:cubicBezTo>
                    <a:pt x="542" y="204"/>
                    <a:pt x="557" y="208"/>
                    <a:pt x="570" y="208"/>
                  </a:cubicBezTo>
                  <a:cubicBezTo>
                    <a:pt x="591" y="210"/>
                    <a:pt x="612" y="208"/>
                    <a:pt x="629" y="220"/>
                  </a:cubicBezTo>
                  <a:cubicBezTo>
                    <a:pt x="632" y="228"/>
                    <a:pt x="633" y="243"/>
                    <a:pt x="622" y="246"/>
                  </a:cubicBezTo>
                  <a:cubicBezTo>
                    <a:pt x="600" y="253"/>
                    <a:pt x="573" y="254"/>
                    <a:pt x="555" y="238"/>
                  </a:cubicBezTo>
                  <a:close/>
                  <a:moveTo>
                    <a:pt x="612" y="270"/>
                  </a:moveTo>
                  <a:cubicBezTo>
                    <a:pt x="619" y="260"/>
                    <a:pt x="625" y="245"/>
                    <a:pt x="638" y="248"/>
                  </a:cubicBezTo>
                  <a:cubicBezTo>
                    <a:pt x="641" y="252"/>
                    <a:pt x="649" y="260"/>
                    <a:pt x="652" y="250"/>
                  </a:cubicBezTo>
                  <a:cubicBezTo>
                    <a:pt x="656" y="249"/>
                    <a:pt x="654" y="254"/>
                    <a:pt x="657" y="256"/>
                  </a:cubicBezTo>
                  <a:cubicBezTo>
                    <a:pt x="659" y="251"/>
                    <a:pt x="669" y="257"/>
                    <a:pt x="668" y="250"/>
                  </a:cubicBezTo>
                  <a:cubicBezTo>
                    <a:pt x="667" y="249"/>
                    <a:pt x="664" y="248"/>
                    <a:pt x="663" y="247"/>
                  </a:cubicBezTo>
                  <a:cubicBezTo>
                    <a:pt x="664" y="241"/>
                    <a:pt x="669" y="238"/>
                    <a:pt x="674" y="238"/>
                  </a:cubicBezTo>
                  <a:cubicBezTo>
                    <a:pt x="684" y="238"/>
                    <a:pt x="694" y="241"/>
                    <a:pt x="703" y="247"/>
                  </a:cubicBezTo>
                  <a:cubicBezTo>
                    <a:pt x="706" y="244"/>
                    <a:pt x="701" y="242"/>
                    <a:pt x="699" y="240"/>
                  </a:cubicBezTo>
                  <a:cubicBezTo>
                    <a:pt x="709" y="229"/>
                    <a:pt x="718" y="245"/>
                    <a:pt x="729" y="246"/>
                  </a:cubicBezTo>
                  <a:cubicBezTo>
                    <a:pt x="752" y="252"/>
                    <a:pt x="769" y="273"/>
                    <a:pt x="786" y="289"/>
                  </a:cubicBezTo>
                  <a:cubicBezTo>
                    <a:pt x="785" y="293"/>
                    <a:pt x="793" y="294"/>
                    <a:pt x="788" y="298"/>
                  </a:cubicBezTo>
                  <a:cubicBezTo>
                    <a:pt x="766" y="297"/>
                    <a:pt x="739" y="305"/>
                    <a:pt x="721" y="291"/>
                  </a:cubicBezTo>
                  <a:cubicBezTo>
                    <a:pt x="710" y="283"/>
                    <a:pt x="702" y="271"/>
                    <a:pt x="694" y="261"/>
                  </a:cubicBezTo>
                  <a:cubicBezTo>
                    <a:pt x="691" y="262"/>
                    <a:pt x="691" y="262"/>
                    <a:pt x="691" y="262"/>
                  </a:cubicBezTo>
                  <a:cubicBezTo>
                    <a:pt x="690" y="290"/>
                    <a:pt x="681" y="317"/>
                    <a:pt x="657" y="335"/>
                  </a:cubicBezTo>
                  <a:cubicBezTo>
                    <a:pt x="648" y="340"/>
                    <a:pt x="636" y="339"/>
                    <a:pt x="630" y="350"/>
                  </a:cubicBezTo>
                  <a:cubicBezTo>
                    <a:pt x="625" y="332"/>
                    <a:pt x="632" y="313"/>
                    <a:pt x="636" y="295"/>
                  </a:cubicBezTo>
                  <a:cubicBezTo>
                    <a:pt x="641" y="283"/>
                    <a:pt x="652" y="273"/>
                    <a:pt x="657" y="260"/>
                  </a:cubicBezTo>
                  <a:cubicBezTo>
                    <a:pt x="655" y="259"/>
                    <a:pt x="655" y="259"/>
                    <a:pt x="655" y="259"/>
                  </a:cubicBezTo>
                  <a:cubicBezTo>
                    <a:pt x="632" y="281"/>
                    <a:pt x="622" y="313"/>
                    <a:pt x="620" y="347"/>
                  </a:cubicBezTo>
                  <a:cubicBezTo>
                    <a:pt x="618" y="348"/>
                    <a:pt x="615" y="344"/>
                    <a:pt x="614" y="341"/>
                  </a:cubicBezTo>
                  <a:cubicBezTo>
                    <a:pt x="600" y="322"/>
                    <a:pt x="599" y="290"/>
                    <a:pt x="612" y="270"/>
                  </a:cubicBezTo>
                  <a:close/>
                  <a:moveTo>
                    <a:pt x="649" y="348"/>
                  </a:moveTo>
                  <a:cubicBezTo>
                    <a:pt x="648" y="349"/>
                    <a:pt x="648" y="349"/>
                    <a:pt x="648" y="349"/>
                  </a:cubicBezTo>
                  <a:cubicBezTo>
                    <a:pt x="646" y="348"/>
                    <a:pt x="646" y="348"/>
                    <a:pt x="646" y="348"/>
                  </a:cubicBezTo>
                  <a:cubicBezTo>
                    <a:pt x="647" y="348"/>
                    <a:pt x="648" y="347"/>
                    <a:pt x="649" y="348"/>
                  </a:cubicBezTo>
                  <a:close/>
                  <a:moveTo>
                    <a:pt x="571" y="302"/>
                  </a:moveTo>
                  <a:cubicBezTo>
                    <a:pt x="573" y="294"/>
                    <a:pt x="573" y="288"/>
                    <a:pt x="578" y="283"/>
                  </a:cubicBezTo>
                  <a:cubicBezTo>
                    <a:pt x="586" y="287"/>
                    <a:pt x="584" y="296"/>
                    <a:pt x="584" y="304"/>
                  </a:cubicBezTo>
                  <a:cubicBezTo>
                    <a:pt x="583" y="311"/>
                    <a:pt x="582" y="318"/>
                    <a:pt x="577" y="324"/>
                  </a:cubicBezTo>
                  <a:cubicBezTo>
                    <a:pt x="571" y="319"/>
                    <a:pt x="570" y="309"/>
                    <a:pt x="571" y="302"/>
                  </a:cubicBezTo>
                  <a:close/>
                  <a:moveTo>
                    <a:pt x="566" y="337"/>
                  </a:moveTo>
                  <a:cubicBezTo>
                    <a:pt x="561" y="331"/>
                    <a:pt x="558" y="323"/>
                    <a:pt x="556" y="315"/>
                  </a:cubicBezTo>
                  <a:cubicBezTo>
                    <a:pt x="561" y="306"/>
                    <a:pt x="561" y="306"/>
                    <a:pt x="561" y="306"/>
                  </a:cubicBezTo>
                  <a:cubicBezTo>
                    <a:pt x="569" y="314"/>
                    <a:pt x="565" y="328"/>
                    <a:pt x="572" y="336"/>
                  </a:cubicBezTo>
                  <a:cubicBezTo>
                    <a:pt x="572" y="341"/>
                    <a:pt x="568" y="338"/>
                    <a:pt x="566" y="337"/>
                  </a:cubicBezTo>
                  <a:close/>
                  <a:moveTo>
                    <a:pt x="562" y="370"/>
                  </a:moveTo>
                  <a:cubicBezTo>
                    <a:pt x="573" y="358"/>
                    <a:pt x="590" y="355"/>
                    <a:pt x="606" y="350"/>
                  </a:cubicBezTo>
                  <a:cubicBezTo>
                    <a:pt x="609" y="350"/>
                    <a:pt x="613" y="352"/>
                    <a:pt x="615" y="356"/>
                  </a:cubicBezTo>
                  <a:cubicBezTo>
                    <a:pt x="608" y="383"/>
                    <a:pt x="570" y="402"/>
                    <a:pt x="584" y="434"/>
                  </a:cubicBezTo>
                  <a:cubicBezTo>
                    <a:pt x="588" y="450"/>
                    <a:pt x="609" y="454"/>
                    <a:pt x="617" y="468"/>
                  </a:cubicBezTo>
                  <a:cubicBezTo>
                    <a:pt x="619" y="469"/>
                    <a:pt x="622" y="468"/>
                    <a:pt x="623" y="466"/>
                  </a:cubicBezTo>
                  <a:cubicBezTo>
                    <a:pt x="615" y="447"/>
                    <a:pt x="633" y="430"/>
                    <a:pt x="630" y="410"/>
                  </a:cubicBezTo>
                  <a:cubicBezTo>
                    <a:pt x="627" y="397"/>
                    <a:pt x="621" y="386"/>
                    <a:pt x="614" y="375"/>
                  </a:cubicBezTo>
                  <a:cubicBezTo>
                    <a:pt x="614" y="370"/>
                    <a:pt x="617" y="366"/>
                    <a:pt x="620" y="364"/>
                  </a:cubicBezTo>
                  <a:cubicBezTo>
                    <a:pt x="629" y="370"/>
                    <a:pt x="629" y="357"/>
                    <a:pt x="636" y="355"/>
                  </a:cubicBezTo>
                  <a:cubicBezTo>
                    <a:pt x="671" y="364"/>
                    <a:pt x="699" y="388"/>
                    <a:pt x="736" y="391"/>
                  </a:cubicBezTo>
                  <a:cubicBezTo>
                    <a:pt x="748" y="394"/>
                    <a:pt x="762" y="389"/>
                    <a:pt x="771" y="394"/>
                  </a:cubicBezTo>
                  <a:cubicBezTo>
                    <a:pt x="766" y="403"/>
                    <a:pt x="754" y="410"/>
                    <a:pt x="748" y="420"/>
                  </a:cubicBezTo>
                  <a:cubicBezTo>
                    <a:pt x="737" y="432"/>
                    <a:pt x="721" y="440"/>
                    <a:pt x="707" y="435"/>
                  </a:cubicBezTo>
                  <a:cubicBezTo>
                    <a:pt x="694" y="408"/>
                    <a:pt x="659" y="411"/>
                    <a:pt x="643" y="389"/>
                  </a:cubicBezTo>
                  <a:cubicBezTo>
                    <a:pt x="640" y="387"/>
                    <a:pt x="637" y="391"/>
                    <a:pt x="637" y="394"/>
                  </a:cubicBezTo>
                  <a:cubicBezTo>
                    <a:pt x="647" y="437"/>
                    <a:pt x="647" y="437"/>
                    <a:pt x="647" y="437"/>
                  </a:cubicBezTo>
                  <a:cubicBezTo>
                    <a:pt x="656" y="452"/>
                    <a:pt x="673" y="458"/>
                    <a:pt x="690" y="456"/>
                  </a:cubicBezTo>
                  <a:cubicBezTo>
                    <a:pt x="705" y="456"/>
                    <a:pt x="713" y="439"/>
                    <a:pt x="729" y="442"/>
                  </a:cubicBezTo>
                  <a:cubicBezTo>
                    <a:pt x="730" y="447"/>
                    <a:pt x="724" y="451"/>
                    <a:pt x="722" y="457"/>
                  </a:cubicBezTo>
                  <a:cubicBezTo>
                    <a:pt x="716" y="468"/>
                    <a:pt x="717" y="480"/>
                    <a:pt x="723" y="491"/>
                  </a:cubicBezTo>
                  <a:cubicBezTo>
                    <a:pt x="729" y="505"/>
                    <a:pt x="745" y="510"/>
                    <a:pt x="755" y="521"/>
                  </a:cubicBezTo>
                  <a:cubicBezTo>
                    <a:pt x="765" y="519"/>
                    <a:pt x="756" y="508"/>
                    <a:pt x="759" y="503"/>
                  </a:cubicBezTo>
                  <a:cubicBezTo>
                    <a:pt x="775" y="466"/>
                    <a:pt x="727" y="425"/>
                    <a:pt x="775" y="401"/>
                  </a:cubicBezTo>
                  <a:cubicBezTo>
                    <a:pt x="785" y="391"/>
                    <a:pt x="799" y="386"/>
                    <a:pt x="813" y="390"/>
                  </a:cubicBezTo>
                  <a:cubicBezTo>
                    <a:pt x="811" y="404"/>
                    <a:pt x="792" y="408"/>
                    <a:pt x="788" y="420"/>
                  </a:cubicBezTo>
                  <a:cubicBezTo>
                    <a:pt x="784" y="438"/>
                    <a:pt x="799" y="457"/>
                    <a:pt x="785" y="472"/>
                  </a:cubicBezTo>
                  <a:cubicBezTo>
                    <a:pt x="785" y="475"/>
                    <a:pt x="787" y="476"/>
                    <a:pt x="789" y="476"/>
                  </a:cubicBezTo>
                  <a:cubicBezTo>
                    <a:pt x="827" y="455"/>
                    <a:pt x="794" y="404"/>
                    <a:pt x="831" y="383"/>
                  </a:cubicBezTo>
                  <a:cubicBezTo>
                    <a:pt x="859" y="372"/>
                    <a:pt x="881" y="352"/>
                    <a:pt x="904" y="331"/>
                  </a:cubicBezTo>
                  <a:cubicBezTo>
                    <a:pt x="906" y="344"/>
                    <a:pt x="905" y="363"/>
                    <a:pt x="889" y="368"/>
                  </a:cubicBezTo>
                  <a:cubicBezTo>
                    <a:pt x="851" y="383"/>
                    <a:pt x="843" y="425"/>
                    <a:pt x="825" y="456"/>
                  </a:cubicBezTo>
                  <a:cubicBezTo>
                    <a:pt x="828" y="458"/>
                    <a:pt x="828" y="458"/>
                    <a:pt x="828" y="458"/>
                  </a:cubicBezTo>
                  <a:cubicBezTo>
                    <a:pt x="844" y="437"/>
                    <a:pt x="876" y="448"/>
                    <a:pt x="892" y="426"/>
                  </a:cubicBezTo>
                  <a:cubicBezTo>
                    <a:pt x="915" y="403"/>
                    <a:pt x="907" y="367"/>
                    <a:pt x="912" y="337"/>
                  </a:cubicBezTo>
                  <a:cubicBezTo>
                    <a:pt x="915" y="333"/>
                    <a:pt x="917" y="339"/>
                    <a:pt x="919" y="341"/>
                  </a:cubicBezTo>
                  <a:cubicBezTo>
                    <a:pt x="921" y="362"/>
                    <a:pt x="925" y="388"/>
                    <a:pt x="949" y="393"/>
                  </a:cubicBezTo>
                  <a:cubicBezTo>
                    <a:pt x="971" y="399"/>
                    <a:pt x="986" y="380"/>
                    <a:pt x="1008" y="382"/>
                  </a:cubicBezTo>
                  <a:cubicBezTo>
                    <a:pt x="1003" y="372"/>
                    <a:pt x="995" y="360"/>
                    <a:pt x="989" y="350"/>
                  </a:cubicBezTo>
                  <a:cubicBezTo>
                    <a:pt x="999" y="322"/>
                    <a:pt x="1012" y="287"/>
                    <a:pt x="992" y="259"/>
                  </a:cubicBezTo>
                  <a:cubicBezTo>
                    <a:pt x="968" y="241"/>
                    <a:pt x="968" y="241"/>
                    <a:pt x="968" y="241"/>
                  </a:cubicBezTo>
                  <a:cubicBezTo>
                    <a:pt x="946" y="214"/>
                    <a:pt x="946" y="214"/>
                    <a:pt x="946" y="214"/>
                  </a:cubicBezTo>
                  <a:cubicBezTo>
                    <a:pt x="943" y="195"/>
                    <a:pt x="945" y="178"/>
                    <a:pt x="945" y="160"/>
                  </a:cubicBezTo>
                  <a:cubicBezTo>
                    <a:pt x="971" y="184"/>
                    <a:pt x="1000" y="202"/>
                    <a:pt x="1031" y="216"/>
                  </a:cubicBezTo>
                  <a:cubicBezTo>
                    <a:pt x="1044" y="228"/>
                    <a:pt x="1036" y="245"/>
                    <a:pt x="1035" y="260"/>
                  </a:cubicBezTo>
                  <a:cubicBezTo>
                    <a:pt x="1033" y="282"/>
                    <a:pt x="1044" y="300"/>
                    <a:pt x="1059" y="315"/>
                  </a:cubicBezTo>
                  <a:cubicBezTo>
                    <a:pt x="1060" y="318"/>
                    <a:pt x="1062" y="323"/>
                    <a:pt x="1060" y="327"/>
                  </a:cubicBezTo>
                  <a:cubicBezTo>
                    <a:pt x="1044" y="333"/>
                    <a:pt x="1030" y="326"/>
                    <a:pt x="1015" y="328"/>
                  </a:cubicBezTo>
                  <a:cubicBezTo>
                    <a:pt x="1011" y="373"/>
                    <a:pt x="1014" y="422"/>
                    <a:pt x="972" y="450"/>
                  </a:cubicBezTo>
                  <a:cubicBezTo>
                    <a:pt x="941" y="474"/>
                    <a:pt x="894" y="466"/>
                    <a:pt x="858" y="476"/>
                  </a:cubicBezTo>
                  <a:cubicBezTo>
                    <a:pt x="829" y="482"/>
                    <a:pt x="803" y="492"/>
                    <a:pt x="780" y="507"/>
                  </a:cubicBezTo>
                  <a:cubicBezTo>
                    <a:pt x="769" y="516"/>
                    <a:pt x="759" y="527"/>
                    <a:pt x="750" y="539"/>
                  </a:cubicBezTo>
                  <a:cubicBezTo>
                    <a:pt x="739" y="527"/>
                    <a:pt x="725" y="513"/>
                    <a:pt x="711" y="502"/>
                  </a:cubicBezTo>
                  <a:cubicBezTo>
                    <a:pt x="687" y="484"/>
                    <a:pt x="656" y="482"/>
                    <a:pt x="628" y="475"/>
                  </a:cubicBezTo>
                  <a:cubicBezTo>
                    <a:pt x="590" y="469"/>
                    <a:pt x="548" y="465"/>
                    <a:pt x="522" y="438"/>
                  </a:cubicBezTo>
                  <a:cubicBezTo>
                    <a:pt x="526" y="429"/>
                    <a:pt x="536" y="425"/>
                    <a:pt x="543" y="419"/>
                  </a:cubicBezTo>
                  <a:cubicBezTo>
                    <a:pt x="558" y="406"/>
                    <a:pt x="564" y="388"/>
                    <a:pt x="562" y="370"/>
                  </a:cubicBezTo>
                  <a:close/>
                  <a:moveTo>
                    <a:pt x="625" y="417"/>
                  </a:moveTo>
                  <a:cubicBezTo>
                    <a:pt x="621" y="429"/>
                    <a:pt x="621" y="440"/>
                    <a:pt x="614" y="450"/>
                  </a:cubicBezTo>
                  <a:cubicBezTo>
                    <a:pt x="602" y="433"/>
                    <a:pt x="598" y="403"/>
                    <a:pt x="609" y="384"/>
                  </a:cubicBezTo>
                  <a:cubicBezTo>
                    <a:pt x="620" y="391"/>
                    <a:pt x="621" y="407"/>
                    <a:pt x="625" y="417"/>
                  </a:cubicBezTo>
                  <a:close/>
                  <a:moveTo>
                    <a:pt x="600" y="442"/>
                  </a:moveTo>
                  <a:cubicBezTo>
                    <a:pt x="594" y="441"/>
                    <a:pt x="591" y="431"/>
                    <a:pt x="588" y="426"/>
                  </a:cubicBezTo>
                  <a:cubicBezTo>
                    <a:pt x="585" y="416"/>
                    <a:pt x="590" y="408"/>
                    <a:pt x="595" y="401"/>
                  </a:cubicBezTo>
                  <a:cubicBezTo>
                    <a:pt x="597" y="403"/>
                    <a:pt x="597" y="403"/>
                    <a:pt x="597" y="403"/>
                  </a:cubicBezTo>
                  <a:cubicBezTo>
                    <a:pt x="597" y="415"/>
                    <a:pt x="596" y="431"/>
                    <a:pt x="600" y="442"/>
                  </a:cubicBezTo>
                  <a:close/>
                  <a:moveTo>
                    <a:pt x="740" y="479"/>
                  </a:moveTo>
                  <a:cubicBezTo>
                    <a:pt x="738" y="465"/>
                    <a:pt x="736" y="450"/>
                    <a:pt x="745" y="440"/>
                  </a:cubicBezTo>
                  <a:cubicBezTo>
                    <a:pt x="754" y="455"/>
                    <a:pt x="756" y="478"/>
                    <a:pt x="753" y="497"/>
                  </a:cubicBezTo>
                  <a:cubicBezTo>
                    <a:pt x="743" y="499"/>
                    <a:pt x="743" y="486"/>
                    <a:pt x="740" y="479"/>
                  </a:cubicBezTo>
                  <a:close/>
                  <a:moveTo>
                    <a:pt x="741" y="501"/>
                  </a:moveTo>
                  <a:cubicBezTo>
                    <a:pt x="731" y="498"/>
                    <a:pt x="727" y="487"/>
                    <a:pt x="724" y="477"/>
                  </a:cubicBezTo>
                  <a:cubicBezTo>
                    <a:pt x="724" y="470"/>
                    <a:pt x="726" y="463"/>
                    <a:pt x="729" y="456"/>
                  </a:cubicBezTo>
                  <a:cubicBezTo>
                    <a:pt x="736" y="464"/>
                    <a:pt x="730" y="478"/>
                    <a:pt x="736" y="487"/>
                  </a:cubicBezTo>
                  <a:cubicBezTo>
                    <a:pt x="739" y="491"/>
                    <a:pt x="740" y="498"/>
                    <a:pt x="741" y="501"/>
                  </a:cubicBezTo>
                  <a:close/>
                  <a:moveTo>
                    <a:pt x="700" y="445"/>
                  </a:moveTo>
                  <a:cubicBezTo>
                    <a:pt x="694" y="451"/>
                    <a:pt x="684" y="451"/>
                    <a:pt x="675" y="449"/>
                  </a:cubicBezTo>
                  <a:cubicBezTo>
                    <a:pt x="665" y="447"/>
                    <a:pt x="654" y="439"/>
                    <a:pt x="651" y="430"/>
                  </a:cubicBezTo>
                  <a:cubicBezTo>
                    <a:pt x="652" y="423"/>
                    <a:pt x="652" y="423"/>
                    <a:pt x="652" y="423"/>
                  </a:cubicBezTo>
                  <a:cubicBezTo>
                    <a:pt x="667" y="433"/>
                    <a:pt x="684" y="442"/>
                    <a:pt x="700" y="445"/>
                  </a:cubicBezTo>
                  <a:close/>
                  <a:moveTo>
                    <a:pt x="653" y="409"/>
                  </a:moveTo>
                  <a:cubicBezTo>
                    <a:pt x="670" y="409"/>
                    <a:pt x="686" y="420"/>
                    <a:pt x="696" y="433"/>
                  </a:cubicBezTo>
                  <a:cubicBezTo>
                    <a:pt x="692" y="437"/>
                    <a:pt x="682" y="433"/>
                    <a:pt x="676" y="430"/>
                  </a:cubicBezTo>
                  <a:cubicBezTo>
                    <a:pt x="667" y="426"/>
                    <a:pt x="654" y="420"/>
                    <a:pt x="653" y="409"/>
                  </a:cubicBezTo>
                  <a:close/>
                  <a:moveTo>
                    <a:pt x="806" y="412"/>
                  </a:moveTo>
                  <a:cubicBezTo>
                    <a:pt x="805" y="429"/>
                    <a:pt x="807" y="441"/>
                    <a:pt x="800" y="455"/>
                  </a:cubicBezTo>
                  <a:cubicBezTo>
                    <a:pt x="797" y="445"/>
                    <a:pt x="788" y="431"/>
                    <a:pt x="796" y="420"/>
                  </a:cubicBezTo>
                  <a:cubicBezTo>
                    <a:pt x="799" y="418"/>
                    <a:pt x="801" y="410"/>
                    <a:pt x="806" y="412"/>
                  </a:cubicBezTo>
                  <a:close/>
                  <a:moveTo>
                    <a:pt x="889" y="411"/>
                  </a:moveTo>
                  <a:cubicBezTo>
                    <a:pt x="901" y="394"/>
                    <a:pt x="901" y="394"/>
                    <a:pt x="901" y="394"/>
                  </a:cubicBezTo>
                  <a:cubicBezTo>
                    <a:pt x="903" y="407"/>
                    <a:pt x="891" y="418"/>
                    <a:pt x="883" y="427"/>
                  </a:cubicBezTo>
                  <a:cubicBezTo>
                    <a:pt x="866" y="436"/>
                    <a:pt x="866" y="436"/>
                    <a:pt x="866" y="436"/>
                  </a:cubicBezTo>
                  <a:cubicBezTo>
                    <a:pt x="871" y="428"/>
                    <a:pt x="882" y="419"/>
                    <a:pt x="889" y="411"/>
                  </a:cubicBezTo>
                  <a:close/>
                  <a:moveTo>
                    <a:pt x="842" y="440"/>
                  </a:moveTo>
                  <a:cubicBezTo>
                    <a:pt x="851" y="412"/>
                    <a:pt x="867" y="380"/>
                    <a:pt x="897" y="370"/>
                  </a:cubicBezTo>
                  <a:cubicBezTo>
                    <a:pt x="903" y="370"/>
                    <a:pt x="899" y="377"/>
                    <a:pt x="898" y="380"/>
                  </a:cubicBezTo>
                  <a:cubicBezTo>
                    <a:pt x="891" y="405"/>
                    <a:pt x="867" y="430"/>
                    <a:pt x="842" y="440"/>
                  </a:cubicBezTo>
                  <a:close/>
                  <a:moveTo>
                    <a:pt x="553" y="380"/>
                  </a:moveTo>
                  <a:cubicBezTo>
                    <a:pt x="559" y="394"/>
                    <a:pt x="548" y="404"/>
                    <a:pt x="539" y="416"/>
                  </a:cubicBezTo>
                  <a:cubicBezTo>
                    <a:pt x="534" y="418"/>
                    <a:pt x="530" y="422"/>
                    <a:pt x="525" y="423"/>
                  </a:cubicBezTo>
                  <a:cubicBezTo>
                    <a:pt x="529" y="408"/>
                    <a:pt x="538" y="392"/>
                    <a:pt x="551" y="380"/>
                  </a:cubicBezTo>
                  <a:lnTo>
                    <a:pt x="553" y="380"/>
                  </a:lnTo>
                  <a:close/>
                  <a:moveTo>
                    <a:pt x="525" y="392"/>
                  </a:moveTo>
                  <a:cubicBezTo>
                    <a:pt x="529" y="389"/>
                    <a:pt x="531" y="384"/>
                    <a:pt x="536" y="383"/>
                  </a:cubicBezTo>
                  <a:cubicBezTo>
                    <a:pt x="533" y="393"/>
                    <a:pt x="526" y="403"/>
                    <a:pt x="520" y="413"/>
                  </a:cubicBezTo>
                  <a:cubicBezTo>
                    <a:pt x="519" y="414"/>
                    <a:pt x="519" y="414"/>
                    <a:pt x="519" y="414"/>
                  </a:cubicBezTo>
                  <a:cubicBezTo>
                    <a:pt x="515" y="407"/>
                    <a:pt x="521" y="399"/>
                    <a:pt x="525" y="392"/>
                  </a:cubicBezTo>
                  <a:close/>
                  <a:moveTo>
                    <a:pt x="540" y="252"/>
                  </a:moveTo>
                  <a:cubicBezTo>
                    <a:pt x="543" y="254"/>
                    <a:pt x="546" y="256"/>
                    <a:pt x="547" y="259"/>
                  </a:cubicBezTo>
                  <a:cubicBezTo>
                    <a:pt x="541" y="260"/>
                    <a:pt x="533" y="253"/>
                    <a:pt x="525" y="250"/>
                  </a:cubicBezTo>
                  <a:cubicBezTo>
                    <a:pt x="529" y="247"/>
                    <a:pt x="536" y="249"/>
                    <a:pt x="540" y="252"/>
                  </a:cubicBezTo>
                  <a:close/>
                  <a:moveTo>
                    <a:pt x="545" y="269"/>
                  </a:moveTo>
                  <a:cubicBezTo>
                    <a:pt x="546" y="272"/>
                    <a:pt x="542" y="273"/>
                    <a:pt x="540" y="273"/>
                  </a:cubicBezTo>
                  <a:cubicBezTo>
                    <a:pt x="523" y="276"/>
                    <a:pt x="500" y="274"/>
                    <a:pt x="491" y="257"/>
                  </a:cubicBezTo>
                  <a:cubicBezTo>
                    <a:pt x="510" y="253"/>
                    <a:pt x="530" y="256"/>
                    <a:pt x="545" y="269"/>
                  </a:cubicBezTo>
                  <a:close/>
                  <a:moveTo>
                    <a:pt x="466" y="235"/>
                  </a:moveTo>
                  <a:cubicBezTo>
                    <a:pt x="454" y="229"/>
                    <a:pt x="438" y="220"/>
                    <a:pt x="436" y="205"/>
                  </a:cubicBezTo>
                  <a:cubicBezTo>
                    <a:pt x="438" y="198"/>
                    <a:pt x="438" y="198"/>
                    <a:pt x="438" y="198"/>
                  </a:cubicBezTo>
                  <a:cubicBezTo>
                    <a:pt x="447" y="209"/>
                    <a:pt x="468" y="218"/>
                    <a:pt x="466" y="235"/>
                  </a:cubicBezTo>
                  <a:close/>
                  <a:moveTo>
                    <a:pt x="448" y="194"/>
                  </a:moveTo>
                  <a:cubicBezTo>
                    <a:pt x="459" y="198"/>
                    <a:pt x="473" y="202"/>
                    <a:pt x="476" y="215"/>
                  </a:cubicBezTo>
                  <a:cubicBezTo>
                    <a:pt x="476" y="219"/>
                    <a:pt x="480" y="225"/>
                    <a:pt x="476" y="228"/>
                  </a:cubicBezTo>
                  <a:cubicBezTo>
                    <a:pt x="470" y="215"/>
                    <a:pt x="455" y="207"/>
                    <a:pt x="448" y="194"/>
                  </a:cubicBezTo>
                  <a:close/>
                  <a:moveTo>
                    <a:pt x="349" y="78"/>
                  </a:moveTo>
                  <a:cubicBezTo>
                    <a:pt x="349" y="75"/>
                    <a:pt x="349" y="75"/>
                    <a:pt x="349" y="75"/>
                  </a:cubicBezTo>
                  <a:cubicBezTo>
                    <a:pt x="368" y="64"/>
                    <a:pt x="392" y="67"/>
                    <a:pt x="411" y="75"/>
                  </a:cubicBezTo>
                  <a:cubicBezTo>
                    <a:pt x="411" y="76"/>
                    <a:pt x="411" y="76"/>
                    <a:pt x="411" y="76"/>
                  </a:cubicBezTo>
                  <a:cubicBezTo>
                    <a:pt x="392" y="86"/>
                    <a:pt x="369" y="84"/>
                    <a:pt x="349" y="78"/>
                  </a:cubicBezTo>
                  <a:close/>
                  <a:moveTo>
                    <a:pt x="376" y="60"/>
                  </a:moveTo>
                  <a:cubicBezTo>
                    <a:pt x="370" y="61"/>
                    <a:pt x="362" y="63"/>
                    <a:pt x="358" y="61"/>
                  </a:cubicBezTo>
                  <a:cubicBezTo>
                    <a:pt x="362" y="54"/>
                    <a:pt x="370" y="49"/>
                    <a:pt x="378" y="48"/>
                  </a:cubicBezTo>
                  <a:cubicBezTo>
                    <a:pt x="392" y="48"/>
                    <a:pt x="409" y="48"/>
                    <a:pt x="417" y="63"/>
                  </a:cubicBezTo>
                  <a:cubicBezTo>
                    <a:pt x="417" y="65"/>
                    <a:pt x="417" y="65"/>
                    <a:pt x="417" y="65"/>
                  </a:cubicBezTo>
                  <a:cubicBezTo>
                    <a:pt x="404" y="63"/>
                    <a:pt x="390" y="60"/>
                    <a:pt x="376" y="60"/>
                  </a:cubicBezTo>
                  <a:close/>
                  <a:moveTo>
                    <a:pt x="301" y="210"/>
                  </a:moveTo>
                  <a:cubicBezTo>
                    <a:pt x="300" y="212"/>
                    <a:pt x="300" y="212"/>
                    <a:pt x="299" y="212"/>
                  </a:cubicBezTo>
                  <a:cubicBezTo>
                    <a:pt x="300" y="209"/>
                    <a:pt x="300" y="205"/>
                    <a:pt x="303" y="204"/>
                  </a:cubicBezTo>
                  <a:cubicBezTo>
                    <a:pt x="303" y="206"/>
                    <a:pt x="303" y="210"/>
                    <a:pt x="301" y="210"/>
                  </a:cubicBezTo>
                  <a:close/>
                  <a:moveTo>
                    <a:pt x="353" y="300"/>
                  </a:moveTo>
                  <a:cubicBezTo>
                    <a:pt x="367" y="290"/>
                    <a:pt x="391" y="292"/>
                    <a:pt x="407" y="294"/>
                  </a:cubicBezTo>
                  <a:cubicBezTo>
                    <a:pt x="404" y="303"/>
                    <a:pt x="393" y="303"/>
                    <a:pt x="385" y="308"/>
                  </a:cubicBezTo>
                  <a:cubicBezTo>
                    <a:pt x="374" y="310"/>
                    <a:pt x="361" y="308"/>
                    <a:pt x="353" y="300"/>
                  </a:cubicBezTo>
                  <a:close/>
                  <a:moveTo>
                    <a:pt x="378" y="285"/>
                  </a:moveTo>
                  <a:cubicBezTo>
                    <a:pt x="385" y="280"/>
                    <a:pt x="397" y="278"/>
                    <a:pt x="406" y="283"/>
                  </a:cubicBezTo>
                  <a:cubicBezTo>
                    <a:pt x="398" y="284"/>
                    <a:pt x="389" y="284"/>
                    <a:pt x="380" y="285"/>
                  </a:cubicBezTo>
                  <a:lnTo>
                    <a:pt x="378" y="285"/>
                  </a:lnTo>
                  <a:close/>
                  <a:moveTo>
                    <a:pt x="438" y="307"/>
                  </a:moveTo>
                  <a:cubicBezTo>
                    <a:pt x="439" y="312"/>
                    <a:pt x="443" y="316"/>
                    <a:pt x="441" y="321"/>
                  </a:cubicBezTo>
                  <a:cubicBezTo>
                    <a:pt x="425" y="326"/>
                    <a:pt x="405" y="322"/>
                    <a:pt x="389" y="317"/>
                  </a:cubicBezTo>
                  <a:cubicBezTo>
                    <a:pt x="398" y="310"/>
                    <a:pt x="408" y="306"/>
                    <a:pt x="417" y="297"/>
                  </a:cubicBezTo>
                  <a:cubicBezTo>
                    <a:pt x="425" y="297"/>
                    <a:pt x="434" y="300"/>
                    <a:pt x="438" y="307"/>
                  </a:cubicBezTo>
                  <a:close/>
                  <a:moveTo>
                    <a:pt x="461" y="136"/>
                  </a:moveTo>
                  <a:cubicBezTo>
                    <a:pt x="456" y="152"/>
                    <a:pt x="442" y="164"/>
                    <a:pt x="424" y="167"/>
                  </a:cubicBezTo>
                  <a:cubicBezTo>
                    <a:pt x="421" y="166"/>
                    <a:pt x="421" y="166"/>
                    <a:pt x="421" y="166"/>
                  </a:cubicBezTo>
                  <a:cubicBezTo>
                    <a:pt x="428" y="150"/>
                    <a:pt x="445" y="143"/>
                    <a:pt x="460" y="135"/>
                  </a:cubicBezTo>
                  <a:lnTo>
                    <a:pt x="461" y="136"/>
                  </a:lnTo>
                  <a:close/>
                  <a:moveTo>
                    <a:pt x="423" y="134"/>
                  </a:moveTo>
                  <a:cubicBezTo>
                    <a:pt x="432" y="126"/>
                    <a:pt x="445" y="120"/>
                    <a:pt x="457" y="126"/>
                  </a:cubicBezTo>
                  <a:cubicBezTo>
                    <a:pt x="445" y="137"/>
                    <a:pt x="430" y="142"/>
                    <a:pt x="421" y="155"/>
                  </a:cubicBezTo>
                  <a:cubicBezTo>
                    <a:pt x="418" y="155"/>
                    <a:pt x="418" y="155"/>
                    <a:pt x="418" y="155"/>
                  </a:cubicBezTo>
                  <a:cubicBezTo>
                    <a:pt x="413" y="149"/>
                    <a:pt x="421" y="142"/>
                    <a:pt x="423" y="134"/>
                  </a:cubicBezTo>
                  <a:close/>
                  <a:moveTo>
                    <a:pt x="410" y="178"/>
                  </a:moveTo>
                  <a:cubicBezTo>
                    <a:pt x="414" y="178"/>
                    <a:pt x="414" y="178"/>
                    <a:pt x="414" y="178"/>
                  </a:cubicBezTo>
                  <a:cubicBezTo>
                    <a:pt x="413" y="197"/>
                    <a:pt x="417" y="218"/>
                    <a:pt x="416" y="235"/>
                  </a:cubicBezTo>
                  <a:cubicBezTo>
                    <a:pt x="411" y="230"/>
                    <a:pt x="401" y="226"/>
                    <a:pt x="398" y="217"/>
                  </a:cubicBezTo>
                  <a:cubicBezTo>
                    <a:pt x="399" y="202"/>
                    <a:pt x="402" y="190"/>
                    <a:pt x="410" y="178"/>
                  </a:cubicBezTo>
                  <a:close/>
                  <a:moveTo>
                    <a:pt x="384" y="127"/>
                  </a:moveTo>
                  <a:cubicBezTo>
                    <a:pt x="387" y="126"/>
                    <a:pt x="387" y="126"/>
                    <a:pt x="387" y="126"/>
                  </a:cubicBezTo>
                  <a:cubicBezTo>
                    <a:pt x="393" y="140"/>
                    <a:pt x="399" y="163"/>
                    <a:pt x="385" y="175"/>
                  </a:cubicBezTo>
                  <a:cubicBezTo>
                    <a:pt x="381" y="178"/>
                    <a:pt x="380" y="185"/>
                    <a:pt x="374" y="183"/>
                  </a:cubicBezTo>
                  <a:cubicBezTo>
                    <a:pt x="368" y="161"/>
                    <a:pt x="376" y="144"/>
                    <a:pt x="384" y="127"/>
                  </a:cubicBezTo>
                  <a:close/>
                  <a:moveTo>
                    <a:pt x="365" y="164"/>
                  </a:moveTo>
                  <a:cubicBezTo>
                    <a:pt x="362" y="158"/>
                    <a:pt x="362" y="146"/>
                    <a:pt x="367" y="141"/>
                  </a:cubicBezTo>
                  <a:cubicBezTo>
                    <a:pt x="370" y="140"/>
                    <a:pt x="370" y="140"/>
                    <a:pt x="370" y="140"/>
                  </a:cubicBezTo>
                  <a:cubicBezTo>
                    <a:pt x="370" y="148"/>
                    <a:pt x="366" y="155"/>
                    <a:pt x="365" y="164"/>
                  </a:cubicBezTo>
                  <a:close/>
                  <a:moveTo>
                    <a:pt x="325" y="197"/>
                  </a:moveTo>
                  <a:cubicBezTo>
                    <a:pt x="337" y="191"/>
                    <a:pt x="354" y="194"/>
                    <a:pt x="364" y="202"/>
                  </a:cubicBezTo>
                  <a:cubicBezTo>
                    <a:pt x="357" y="208"/>
                    <a:pt x="347" y="212"/>
                    <a:pt x="342" y="219"/>
                  </a:cubicBezTo>
                  <a:cubicBezTo>
                    <a:pt x="334" y="224"/>
                    <a:pt x="324" y="229"/>
                    <a:pt x="323" y="239"/>
                  </a:cubicBezTo>
                  <a:cubicBezTo>
                    <a:pt x="321" y="255"/>
                    <a:pt x="327" y="271"/>
                    <a:pt x="338" y="282"/>
                  </a:cubicBezTo>
                  <a:cubicBezTo>
                    <a:pt x="346" y="263"/>
                    <a:pt x="368" y="251"/>
                    <a:pt x="369" y="230"/>
                  </a:cubicBezTo>
                  <a:cubicBezTo>
                    <a:pt x="372" y="223"/>
                    <a:pt x="364" y="212"/>
                    <a:pt x="375" y="211"/>
                  </a:cubicBezTo>
                  <a:cubicBezTo>
                    <a:pt x="391" y="219"/>
                    <a:pt x="401" y="231"/>
                    <a:pt x="412" y="245"/>
                  </a:cubicBezTo>
                  <a:cubicBezTo>
                    <a:pt x="415" y="250"/>
                    <a:pt x="419" y="254"/>
                    <a:pt x="422" y="257"/>
                  </a:cubicBezTo>
                  <a:cubicBezTo>
                    <a:pt x="430" y="289"/>
                    <a:pt x="430" y="289"/>
                    <a:pt x="430" y="289"/>
                  </a:cubicBezTo>
                  <a:cubicBezTo>
                    <a:pt x="419" y="293"/>
                    <a:pt x="414" y="275"/>
                    <a:pt x="402" y="273"/>
                  </a:cubicBezTo>
                  <a:cubicBezTo>
                    <a:pt x="383" y="273"/>
                    <a:pt x="362" y="278"/>
                    <a:pt x="348" y="293"/>
                  </a:cubicBezTo>
                  <a:cubicBezTo>
                    <a:pt x="337" y="294"/>
                    <a:pt x="329" y="283"/>
                    <a:pt x="322" y="274"/>
                  </a:cubicBezTo>
                  <a:cubicBezTo>
                    <a:pt x="313" y="262"/>
                    <a:pt x="304" y="248"/>
                    <a:pt x="302" y="234"/>
                  </a:cubicBezTo>
                  <a:cubicBezTo>
                    <a:pt x="315" y="225"/>
                    <a:pt x="323" y="212"/>
                    <a:pt x="325" y="197"/>
                  </a:cubicBezTo>
                  <a:close/>
                  <a:moveTo>
                    <a:pt x="343" y="263"/>
                  </a:moveTo>
                  <a:cubicBezTo>
                    <a:pt x="336" y="247"/>
                    <a:pt x="343" y="229"/>
                    <a:pt x="354" y="217"/>
                  </a:cubicBezTo>
                  <a:cubicBezTo>
                    <a:pt x="356" y="215"/>
                    <a:pt x="362" y="214"/>
                    <a:pt x="362" y="219"/>
                  </a:cubicBezTo>
                  <a:cubicBezTo>
                    <a:pt x="363" y="236"/>
                    <a:pt x="358" y="252"/>
                    <a:pt x="343" y="263"/>
                  </a:cubicBezTo>
                  <a:close/>
                  <a:moveTo>
                    <a:pt x="336" y="233"/>
                  </a:moveTo>
                  <a:cubicBezTo>
                    <a:pt x="334" y="256"/>
                    <a:pt x="334" y="256"/>
                    <a:pt x="334" y="256"/>
                  </a:cubicBezTo>
                  <a:cubicBezTo>
                    <a:pt x="331" y="257"/>
                    <a:pt x="328" y="252"/>
                    <a:pt x="328" y="249"/>
                  </a:cubicBezTo>
                  <a:cubicBezTo>
                    <a:pt x="327" y="243"/>
                    <a:pt x="329" y="237"/>
                    <a:pt x="334" y="233"/>
                  </a:cubicBezTo>
                  <a:lnTo>
                    <a:pt x="336" y="233"/>
                  </a:lnTo>
                  <a:close/>
                  <a:moveTo>
                    <a:pt x="306" y="219"/>
                  </a:moveTo>
                  <a:cubicBezTo>
                    <a:pt x="308" y="215"/>
                    <a:pt x="309" y="207"/>
                    <a:pt x="316" y="206"/>
                  </a:cubicBezTo>
                  <a:cubicBezTo>
                    <a:pt x="316" y="213"/>
                    <a:pt x="310" y="217"/>
                    <a:pt x="306" y="219"/>
                  </a:cubicBezTo>
                  <a:close/>
                  <a:moveTo>
                    <a:pt x="326" y="120"/>
                  </a:moveTo>
                  <a:cubicBezTo>
                    <a:pt x="329" y="118"/>
                    <a:pt x="331" y="114"/>
                    <a:pt x="335" y="114"/>
                  </a:cubicBezTo>
                  <a:cubicBezTo>
                    <a:pt x="339" y="131"/>
                    <a:pt x="332" y="151"/>
                    <a:pt x="318" y="163"/>
                  </a:cubicBezTo>
                  <a:cubicBezTo>
                    <a:pt x="308" y="149"/>
                    <a:pt x="322" y="133"/>
                    <a:pt x="326" y="120"/>
                  </a:cubicBezTo>
                  <a:close/>
                  <a:moveTo>
                    <a:pt x="307" y="131"/>
                  </a:moveTo>
                  <a:cubicBezTo>
                    <a:pt x="310" y="129"/>
                    <a:pt x="311" y="125"/>
                    <a:pt x="315" y="125"/>
                  </a:cubicBezTo>
                  <a:cubicBezTo>
                    <a:pt x="313" y="134"/>
                    <a:pt x="308" y="144"/>
                    <a:pt x="308" y="155"/>
                  </a:cubicBezTo>
                  <a:cubicBezTo>
                    <a:pt x="303" y="150"/>
                    <a:pt x="304" y="139"/>
                    <a:pt x="307" y="131"/>
                  </a:cubicBezTo>
                  <a:close/>
                  <a:moveTo>
                    <a:pt x="292" y="129"/>
                  </a:moveTo>
                  <a:cubicBezTo>
                    <a:pt x="287" y="129"/>
                    <a:pt x="287" y="129"/>
                    <a:pt x="287" y="129"/>
                  </a:cubicBezTo>
                  <a:cubicBezTo>
                    <a:pt x="275" y="118"/>
                    <a:pt x="257" y="103"/>
                    <a:pt x="263" y="85"/>
                  </a:cubicBezTo>
                  <a:cubicBezTo>
                    <a:pt x="278" y="97"/>
                    <a:pt x="295" y="110"/>
                    <a:pt x="292" y="129"/>
                  </a:cubicBezTo>
                  <a:close/>
                  <a:moveTo>
                    <a:pt x="279" y="133"/>
                  </a:moveTo>
                  <a:cubicBezTo>
                    <a:pt x="273" y="133"/>
                    <a:pt x="266" y="129"/>
                    <a:pt x="262" y="125"/>
                  </a:cubicBezTo>
                  <a:cubicBezTo>
                    <a:pt x="258" y="120"/>
                    <a:pt x="253" y="113"/>
                    <a:pt x="257" y="106"/>
                  </a:cubicBezTo>
                  <a:cubicBezTo>
                    <a:pt x="266" y="113"/>
                    <a:pt x="271" y="125"/>
                    <a:pt x="279" y="133"/>
                  </a:cubicBezTo>
                  <a:close/>
                  <a:moveTo>
                    <a:pt x="246" y="22"/>
                  </a:moveTo>
                  <a:cubicBezTo>
                    <a:pt x="253" y="23"/>
                    <a:pt x="268" y="12"/>
                    <a:pt x="267" y="27"/>
                  </a:cubicBezTo>
                  <a:cubicBezTo>
                    <a:pt x="267" y="49"/>
                    <a:pt x="255" y="72"/>
                    <a:pt x="235" y="81"/>
                  </a:cubicBezTo>
                  <a:cubicBezTo>
                    <a:pt x="233" y="81"/>
                    <a:pt x="233" y="81"/>
                    <a:pt x="233" y="81"/>
                  </a:cubicBezTo>
                  <a:cubicBezTo>
                    <a:pt x="238" y="63"/>
                    <a:pt x="246" y="43"/>
                    <a:pt x="246" y="22"/>
                  </a:cubicBezTo>
                  <a:close/>
                  <a:moveTo>
                    <a:pt x="213" y="11"/>
                  </a:moveTo>
                  <a:cubicBezTo>
                    <a:pt x="221" y="12"/>
                    <a:pt x="226" y="23"/>
                    <a:pt x="237" y="21"/>
                  </a:cubicBezTo>
                  <a:cubicBezTo>
                    <a:pt x="245" y="40"/>
                    <a:pt x="234" y="60"/>
                    <a:pt x="226" y="76"/>
                  </a:cubicBezTo>
                  <a:cubicBezTo>
                    <a:pt x="222" y="81"/>
                    <a:pt x="219" y="75"/>
                    <a:pt x="218" y="72"/>
                  </a:cubicBezTo>
                  <a:cubicBezTo>
                    <a:pt x="208" y="54"/>
                    <a:pt x="199" y="29"/>
                    <a:pt x="213" y="11"/>
                  </a:cubicBezTo>
                  <a:close/>
                  <a:moveTo>
                    <a:pt x="91" y="13"/>
                  </a:moveTo>
                  <a:cubicBezTo>
                    <a:pt x="102" y="10"/>
                    <a:pt x="113" y="12"/>
                    <a:pt x="120" y="20"/>
                  </a:cubicBezTo>
                  <a:cubicBezTo>
                    <a:pt x="127" y="29"/>
                    <a:pt x="127" y="29"/>
                    <a:pt x="127" y="29"/>
                  </a:cubicBezTo>
                  <a:cubicBezTo>
                    <a:pt x="118" y="31"/>
                    <a:pt x="106" y="26"/>
                    <a:pt x="97" y="22"/>
                  </a:cubicBezTo>
                  <a:cubicBezTo>
                    <a:pt x="95" y="19"/>
                    <a:pt x="88" y="18"/>
                    <a:pt x="91" y="13"/>
                  </a:cubicBezTo>
                  <a:close/>
                  <a:moveTo>
                    <a:pt x="124" y="39"/>
                  </a:moveTo>
                  <a:cubicBezTo>
                    <a:pt x="119" y="43"/>
                    <a:pt x="111" y="44"/>
                    <a:pt x="104" y="43"/>
                  </a:cubicBezTo>
                  <a:cubicBezTo>
                    <a:pt x="95" y="40"/>
                    <a:pt x="85" y="32"/>
                    <a:pt x="84" y="23"/>
                  </a:cubicBezTo>
                  <a:cubicBezTo>
                    <a:pt x="97" y="29"/>
                    <a:pt x="110" y="34"/>
                    <a:pt x="124" y="39"/>
                  </a:cubicBezTo>
                  <a:close/>
                  <a:moveTo>
                    <a:pt x="96" y="88"/>
                  </a:moveTo>
                  <a:cubicBezTo>
                    <a:pt x="99" y="89"/>
                    <a:pt x="103" y="92"/>
                    <a:pt x="103" y="95"/>
                  </a:cubicBezTo>
                  <a:cubicBezTo>
                    <a:pt x="100" y="94"/>
                    <a:pt x="96" y="90"/>
                    <a:pt x="96" y="88"/>
                  </a:cubicBezTo>
                  <a:close/>
                  <a:moveTo>
                    <a:pt x="128" y="118"/>
                  </a:moveTo>
                  <a:cubicBezTo>
                    <a:pt x="122" y="111"/>
                    <a:pt x="112" y="109"/>
                    <a:pt x="108" y="101"/>
                  </a:cubicBezTo>
                  <a:cubicBezTo>
                    <a:pt x="109" y="100"/>
                    <a:pt x="109" y="100"/>
                    <a:pt x="109" y="100"/>
                  </a:cubicBezTo>
                  <a:cubicBezTo>
                    <a:pt x="132" y="118"/>
                    <a:pt x="156" y="128"/>
                    <a:pt x="180" y="144"/>
                  </a:cubicBezTo>
                  <a:cubicBezTo>
                    <a:pt x="163" y="142"/>
                    <a:pt x="144" y="128"/>
                    <a:pt x="128" y="118"/>
                  </a:cubicBezTo>
                  <a:close/>
                  <a:moveTo>
                    <a:pt x="183" y="144"/>
                  </a:moveTo>
                  <a:cubicBezTo>
                    <a:pt x="187" y="142"/>
                    <a:pt x="192" y="145"/>
                    <a:pt x="195" y="148"/>
                  </a:cubicBezTo>
                  <a:cubicBezTo>
                    <a:pt x="194" y="147"/>
                    <a:pt x="187" y="149"/>
                    <a:pt x="183" y="144"/>
                  </a:cubicBezTo>
                  <a:close/>
                  <a:moveTo>
                    <a:pt x="126" y="103"/>
                  </a:moveTo>
                  <a:cubicBezTo>
                    <a:pt x="99" y="83"/>
                    <a:pt x="78" y="55"/>
                    <a:pt x="69" y="22"/>
                  </a:cubicBezTo>
                  <a:cubicBezTo>
                    <a:pt x="77" y="26"/>
                    <a:pt x="81" y="37"/>
                    <a:pt x="90" y="43"/>
                  </a:cubicBezTo>
                  <a:cubicBezTo>
                    <a:pt x="100" y="51"/>
                    <a:pt x="115" y="50"/>
                    <a:pt x="127" y="47"/>
                  </a:cubicBezTo>
                  <a:cubicBezTo>
                    <a:pt x="132" y="46"/>
                    <a:pt x="134" y="40"/>
                    <a:pt x="139" y="41"/>
                  </a:cubicBezTo>
                  <a:cubicBezTo>
                    <a:pt x="149" y="55"/>
                    <a:pt x="136" y="74"/>
                    <a:pt x="145" y="89"/>
                  </a:cubicBezTo>
                  <a:cubicBezTo>
                    <a:pt x="155" y="113"/>
                    <a:pt x="185" y="119"/>
                    <a:pt x="207" y="122"/>
                  </a:cubicBezTo>
                  <a:cubicBezTo>
                    <a:pt x="209" y="110"/>
                    <a:pt x="204" y="96"/>
                    <a:pt x="202" y="84"/>
                  </a:cubicBezTo>
                  <a:cubicBezTo>
                    <a:pt x="191" y="63"/>
                    <a:pt x="172" y="49"/>
                    <a:pt x="149" y="46"/>
                  </a:cubicBezTo>
                  <a:cubicBezTo>
                    <a:pt x="147" y="35"/>
                    <a:pt x="155" y="22"/>
                    <a:pt x="166" y="16"/>
                  </a:cubicBezTo>
                  <a:cubicBezTo>
                    <a:pt x="175" y="22"/>
                    <a:pt x="192" y="12"/>
                    <a:pt x="198" y="24"/>
                  </a:cubicBezTo>
                  <a:cubicBezTo>
                    <a:pt x="195" y="49"/>
                    <a:pt x="215" y="66"/>
                    <a:pt x="212" y="88"/>
                  </a:cubicBezTo>
                  <a:cubicBezTo>
                    <a:pt x="211" y="89"/>
                    <a:pt x="210" y="92"/>
                    <a:pt x="211" y="94"/>
                  </a:cubicBezTo>
                  <a:cubicBezTo>
                    <a:pt x="218" y="101"/>
                    <a:pt x="225" y="93"/>
                    <a:pt x="231" y="92"/>
                  </a:cubicBezTo>
                  <a:cubicBezTo>
                    <a:pt x="238" y="89"/>
                    <a:pt x="245" y="84"/>
                    <a:pt x="252" y="82"/>
                  </a:cubicBezTo>
                  <a:cubicBezTo>
                    <a:pt x="250" y="100"/>
                    <a:pt x="242" y="118"/>
                    <a:pt x="259" y="131"/>
                  </a:cubicBezTo>
                  <a:cubicBezTo>
                    <a:pt x="270" y="148"/>
                    <a:pt x="296" y="136"/>
                    <a:pt x="300" y="158"/>
                  </a:cubicBezTo>
                  <a:cubicBezTo>
                    <a:pt x="301" y="172"/>
                    <a:pt x="317" y="176"/>
                    <a:pt x="319" y="190"/>
                  </a:cubicBezTo>
                  <a:cubicBezTo>
                    <a:pt x="311" y="196"/>
                    <a:pt x="299" y="197"/>
                    <a:pt x="291" y="204"/>
                  </a:cubicBezTo>
                  <a:cubicBezTo>
                    <a:pt x="281" y="187"/>
                    <a:pt x="286" y="170"/>
                    <a:pt x="283" y="152"/>
                  </a:cubicBezTo>
                  <a:cubicBezTo>
                    <a:pt x="277" y="150"/>
                    <a:pt x="277" y="150"/>
                    <a:pt x="277" y="150"/>
                  </a:cubicBezTo>
                  <a:cubicBezTo>
                    <a:pt x="220" y="151"/>
                    <a:pt x="170" y="135"/>
                    <a:pt x="126" y="103"/>
                  </a:cubicBezTo>
                  <a:close/>
                  <a:moveTo>
                    <a:pt x="188" y="106"/>
                  </a:moveTo>
                  <a:cubicBezTo>
                    <a:pt x="188" y="108"/>
                    <a:pt x="190" y="109"/>
                    <a:pt x="191" y="111"/>
                  </a:cubicBezTo>
                  <a:cubicBezTo>
                    <a:pt x="174" y="111"/>
                    <a:pt x="157" y="101"/>
                    <a:pt x="150" y="85"/>
                  </a:cubicBezTo>
                  <a:cubicBezTo>
                    <a:pt x="150" y="73"/>
                    <a:pt x="150" y="73"/>
                    <a:pt x="150" y="73"/>
                  </a:cubicBezTo>
                  <a:cubicBezTo>
                    <a:pt x="160" y="86"/>
                    <a:pt x="174" y="98"/>
                    <a:pt x="188" y="106"/>
                  </a:cubicBezTo>
                  <a:close/>
                  <a:moveTo>
                    <a:pt x="154" y="56"/>
                  </a:moveTo>
                  <a:cubicBezTo>
                    <a:pt x="174" y="54"/>
                    <a:pt x="187" y="75"/>
                    <a:pt x="196" y="91"/>
                  </a:cubicBezTo>
                  <a:cubicBezTo>
                    <a:pt x="196" y="94"/>
                    <a:pt x="198" y="98"/>
                    <a:pt x="196" y="102"/>
                  </a:cubicBezTo>
                  <a:cubicBezTo>
                    <a:pt x="184" y="99"/>
                    <a:pt x="175" y="88"/>
                    <a:pt x="166" y="79"/>
                  </a:cubicBezTo>
                  <a:cubicBezTo>
                    <a:pt x="160" y="73"/>
                    <a:pt x="152" y="65"/>
                    <a:pt x="154" y="56"/>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99" name="Freeform 6"/>
            <p:cNvSpPr/>
            <p:nvPr/>
          </p:nvSpPr>
          <p:spPr bwMode="auto">
            <a:xfrm>
              <a:off x="6946900" y="320675"/>
              <a:ext cx="14288" cy="14288"/>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00" name="Freeform 7"/>
            <p:cNvSpPr/>
            <p:nvPr/>
          </p:nvSpPr>
          <p:spPr bwMode="auto">
            <a:xfrm>
              <a:off x="6856413" y="0"/>
              <a:ext cx="190500" cy="252413"/>
            </a:xfrm>
            <a:custGeom>
              <a:avLst/>
              <a:gdLst>
                <a:gd name="T0" fmla="*/ 31 w 42"/>
                <a:gd name="T1" fmla="*/ 44 h 56"/>
                <a:gd name="T2" fmla="*/ 42 w 42"/>
                <a:gd name="T3" fmla="*/ 0 h 56"/>
                <a:gd name="T4" fmla="*/ 26 w 42"/>
                <a:gd name="T5" fmla="*/ 0 h 56"/>
                <a:gd name="T6" fmla="*/ 27 w 42"/>
                <a:gd name="T7" fmla="*/ 20 h 56"/>
                <a:gd name="T8" fmla="*/ 23 w 42"/>
                <a:gd name="T9" fmla="*/ 20 h 56"/>
                <a:gd name="T10" fmla="*/ 8 w 42"/>
                <a:gd name="T11" fmla="*/ 0 h 56"/>
                <a:gd name="T12" fmla="*/ 0 w 42"/>
                <a:gd name="T13" fmla="*/ 0 h 56"/>
                <a:gd name="T14" fmla="*/ 18 w 42"/>
                <a:gd name="T15" fmla="*/ 54 h 56"/>
                <a:gd name="T16" fmla="*/ 20 w 42"/>
                <a:gd name="T17" fmla="*/ 56 h 56"/>
                <a:gd name="T18" fmla="*/ 31 w 42"/>
                <a:gd name="T19"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6">
                  <a:moveTo>
                    <a:pt x="31" y="44"/>
                  </a:moveTo>
                  <a:cubicBezTo>
                    <a:pt x="33" y="30"/>
                    <a:pt x="40" y="15"/>
                    <a:pt x="42" y="0"/>
                  </a:cubicBezTo>
                  <a:cubicBezTo>
                    <a:pt x="26" y="0"/>
                    <a:pt x="26" y="0"/>
                    <a:pt x="26" y="0"/>
                  </a:cubicBezTo>
                  <a:cubicBezTo>
                    <a:pt x="29" y="7"/>
                    <a:pt x="30" y="14"/>
                    <a:pt x="27" y="20"/>
                  </a:cubicBezTo>
                  <a:cubicBezTo>
                    <a:pt x="23" y="20"/>
                    <a:pt x="23" y="20"/>
                    <a:pt x="23" y="20"/>
                  </a:cubicBezTo>
                  <a:cubicBezTo>
                    <a:pt x="17" y="14"/>
                    <a:pt x="12" y="7"/>
                    <a:pt x="8" y="0"/>
                  </a:cubicBezTo>
                  <a:cubicBezTo>
                    <a:pt x="0" y="0"/>
                    <a:pt x="0" y="0"/>
                    <a:pt x="0" y="0"/>
                  </a:cubicBezTo>
                  <a:cubicBezTo>
                    <a:pt x="10" y="16"/>
                    <a:pt x="36" y="34"/>
                    <a:pt x="18" y="54"/>
                  </a:cubicBezTo>
                  <a:cubicBezTo>
                    <a:pt x="20" y="56"/>
                    <a:pt x="20" y="56"/>
                    <a:pt x="20" y="56"/>
                  </a:cubicBezTo>
                  <a:cubicBezTo>
                    <a:pt x="26" y="55"/>
                    <a:pt x="27" y="48"/>
                    <a:pt x="31" y="44"/>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01" name="Freeform 8"/>
            <p:cNvSpPr>
              <a:spLocks noEditPoints="1"/>
            </p:cNvSpPr>
            <p:nvPr/>
          </p:nvSpPr>
          <p:spPr bwMode="auto">
            <a:xfrm>
              <a:off x="6983413" y="0"/>
              <a:ext cx="801688" cy="763588"/>
            </a:xfrm>
            <a:custGeom>
              <a:avLst/>
              <a:gdLst>
                <a:gd name="T0" fmla="*/ 178 w 178"/>
                <a:gd name="T1" fmla="*/ 2 h 169"/>
                <a:gd name="T2" fmla="*/ 178 w 178"/>
                <a:gd name="T3" fmla="*/ 0 h 169"/>
                <a:gd name="T4" fmla="*/ 118 w 178"/>
                <a:gd name="T5" fmla="*/ 0 h 169"/>
                <a:gd name="T6" fmla="*/ 92 w 178"/>
                <a:gd name="T7" fmla="*/ 6 h 169"/>
                <a:gd name="T8" fmla="*/ 47 w 178"/>
                <a:gd name="T9" fmla="*/ 62 h 169"/>
                <a:gd name="T10" fmla="*/ 0 w 178"/>
                <a:gd name="T11" fmla="*/ 75 h 169"/>
                <a:gd name="T12" fmla="*/ 16 w 178"/>
                <a:gd name="T13" fmla="*/ 91 h 169"/>
                <a:gd name="T14" fmla="*/ 23 w 178"/>
                <a:gd name="T15" fmla="*/ 123 h 169"/>
                <a:gd name="T16" fmla="*/ 63 w 178"/>
                <a:gd name="T17" fmla="*/ 169 h 169"/>
                <a:gd name="T18" fmla="*/ 77 w 178"/>
                <a:gd name="T19" fmla="*/ 132 h 169"/>
                <a:gd name="T20" fmla="*/ 27 w 178"/>
                <a:gd name="T21" fmla="*/ 79 h 169"/>
                <a:gd name="T22" fmla="*/ 112 w 178"/>
                <a:gd name="T23" fmla="*/ 41 h 169"/>
                <a:gd name="T24" fmla="*/ 129 w 178"/>
                <a:gd name="T25" fmla="*/ 8 h 169"/>
                <a:gd name="T26" fmla="*/ 129 w 178"/>
                <a:gd name="T27" fmla="*/ 2 h 169"/>
                <a:gd name="T28" fmla="*/ 178 w 178"/>
                <a:gd name="T29" fmla="*/ 2 h 169"/>
                <a:gd name="T30" fmla="*/ 42 w 178"/>
                <a:gd name="T31" fmla="*/ 95 h 169"/>
                <a:gd name="T32" fmla="*/ 71 w 178"/>
                <a:gd name="T33" fmla="*/ 139 h 169"/>
                <a:gd name="T34" fmla="*/ 64 w 178"/>
                <a:gd name="T35" fmla="*/ 157 h 169"/>
                <a:gd name="T36" fmla="*/ 60 w 178"/>
                <a:gd name="T37" fmla="*/ 153 h 169"/>
                <a:gd name="T38" fmla="*/ 41 w 178"/>
                <a:gd name="T39" fmla="*/ 97 h 169"/>
                <a:gd name="T40" fmla="*/ 42 w 178"/>
                <a:gd name="T41" fmla="*/ 95 h 169"/>
                <a:gd name="T42" fmla="*/ 30 w 178"/>
                <a:gd name="T43" fmla="*/ 93 h 169"/>
                <a:gd name="T44" fmla="*/ 44 w 178"/>
                <a:gd name="T45" fmla="*/ 113 h 169"/>
                <a:gd name="T46" fmla="*/ 51 w 178"/>
                <a:gd name="T47" fmla="*/ 152 h 169"/>
                <a:gd name="T48" fmla="*/ 23 w 178"/>
                <a:gd name="T49" fmla="*/ 93 h 169"/>
                <a:gd name="T50" fmla="*/ 30 w 178"/>
                <a:gd name="T51" fmla="*/ 93 h 169"/>
                <a:gd name="T52" fmla="*/ 84 w 178"/>
                <a:gd name="T53" fmla="*/ 14 h 169"/>
                <a:gd name="T54" fmla="*/ 91 w 178"/>
                <a:gd name="T55" fmla="*/ 18 h 169"/>
                <a:gd name="T56" fmla="*/ 60 w 178"/>
                <a:gd name="T57" fmla="*/ 56 h 169"/>
                <a:gd name="T58" fmla="*/ 84 w 178"/>
                <a:gd name="T59" fmla="*/ 14 h 169"/>
                <a:gd name="T60" fmla="*/ 91 w 178"/>
                <a:gd name="T61" fmla="*/ 57 h 169"/>
                <a:gd name="T62" fmla="*/ 68 w 178"/>
                <a:gd name="T63" fmla="*/ 62 h 169"/>
                <a:gd name="T64" fmla="*/ 67 w 178"/>
                <a:gd name="T65" fmla="*/ 61 h 169"/>
                <a:gd name="T66" fmla="*/ 114 w 178"/>
                <a:gd name="T67" fmla="*/ 10 h 169"/>
                <a:gd name="T68" fmla="*/ 91 w 178"/>
                <a:gd name="T69" fmla="*/ 5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9">
                  <a:moveTo>
                    <a:pt x="178" y="2"/>
                  </a:moveTo>
                  <a:cubicBezTo>
                    <a:pt x="178" y="0"/>
                    <a:pt x="178" y="0"/>
                    <a:pt x="178" y="0"/>
                  </a:cubicBezTo>
                  <a:cubicBezTo>
                    <a:pt x="118" y="0"/>
                    <a:pt x="118" y="0"/>
                    <a:pt x="118" y="0"/>
                  </a:cubicBezTo>
                  <a:cubicBezTo>
                    <a:pt x="110" y="4"/>
                    <a:pt x="102" y="10"/>
                    <a:pt x="92" y="6"/>
                  </a:cubicBezTo>
                  <a:cubicBezTo>
                    <a:pt x="63" y="9"/>
                    <a:pt x="56" y="42"/>
                    <a:pt x="47" y="62"/>
                  </a:cubicBezTo>
                  <a:cubicBezTo>
                    <a:pt x="34" y="76"/>
                    <a:pt x="14" y="69"/>
                    <a:pt x="0" y="75"/>
                  </a:cubicBezTo>
                  <a:cubicBezTo>
                    <a:pt x="4" y="80"/>
                    <a:pt x="14" y="82"/>
                    <a:pt x="16" y="91"/>
                  </a:cubicBezTo>
                  <a:cubicBezTo>
                    <a:pt x="23" y="102"/>
                    <a:pt x="15" y="113"/>
                    <a:pt x="23" y="123"/>
                  </a:cubicBezTo>
                  <a:cubicBezTo>
                    <a:pt x="27" y="145"/>
                    <a:pt x="45" y="157"/>
                    <a:pt x="63" y="169"/>
                  </a:cubicBezTo>
                  <a:cubicBezTo>
                    <a:pt x="73" y="159"/>
                    <a:pt x="78" y="147"/>
                    <a:pt x="77" y="132"/>
                  </a:cubicBezTo>
                  <a:cubicBezTo>
                    <a:pt x="72" y="108"/>
                    <a:pt x="49" y="88"/>
                    <a:pt x="27" y="79"/>
                  </a:cubicBezTo>
                  <a:cubicBezTo>
                    <a:pt x="53" y="60"/>
                    <a:pt x="98" y="79"/>
                    <a:pt x="112" y="41"/>
                  </a:cubicBezTo>
                  <a:cubicBezTo>
                    <a:pt x="116" y="29"/>
                    <a:pt x="118" y="14"/>
                    <a:pt x="129" y="8"/>
                  </a:cubicBezTo>
                  <a:cubicBezTo>
                    <a:pt x="129" y="2"/>
                    <a:pt x="129" y="2"/>
                    <a:pt x="129" y="2"/>
                  </a:cubicBezTo>
                  <a:cubicBezTo>
                    <a:pt x="146" y="5"/>
                    <a:pt x="160" y="3"/>
                    <a:pt x="178" y="2"/>
                  </a:cubicBezTo>
                  <a:close/>
                  <a:moveTo>
                    <a:pt x="42" y="95"/>
                  </a:moveTo>
                  <a:cubicBezTo>
                    <a:pt x="60" y="102"/>
                    <a:pt x="68" y="121"/>
                    <a:pt x="71" y="139"/>
                  </a:cubicBezTo>
                  <a:cubicBezTo>
                    <a:pt x="69" y="146"/>
                    <a:pt x="72" y="153"/>
                    <a:pt x="64" y="157"/>
                  </a:cubicBezTo>
                  <a:cubicBezTo>
                    <a:pt x="60" y="153"/>
                    <a:pt x="60" y="153"/>
                    <a:pt x="60" y="153"/>
                  </a:cubicBezTo>
                  <a:cubicBezTo>
                    <a:pt x="55" y="134"/>
                    <a:pt x="53" y="114"/>
                    <a:pt x="41" y="97"/>
                  </a:cubicBezTo>
                  <a:lnTo>
                    <a:pt x="42" y="95"/>
                  </a:lnTo>
                  <a:close/>
                  <a:moveTo>
                    <a:pt x="30" y="93"/>
                  </a:moveTo>
                  <a:cubicBezTo>
                    <a:pt x="44" y="113"/>
                    <a:pt x="44" y="113"/>
                    <a:pt x="44" y="113"/>
                  </a:cubicBezTo>
                  <a:cubicBezTo>
                    <a:pt x="45" y="127"/>
                    <a:pt x="53" y="138"/>
                    <a:pt x="51" y="152"/>
                  </a:cubicBezTo>
                  <a:cubicBezTo>
                    <a:pt x="28" y="140"/>
                    <a:pt x="22" y="116"/>
                    <a:pt x="23" y="93"/>
                  </a:cubicBezTo>
                  <a:cubicBezTo>
                    <a:pt x="24" y="89"/>
                    <a:pt x="27" y="93"/>
                    <a:pt x="30" y="93"/>
                  </a:cubicBezTo>
                  <a:close/>
                  <a:moveTo>
                    <a:pt x="84" y="14"/>
                  </a:moveTo>
                  <a:cubicBezTo>
                    <a:pt x="87" y="14"/>
                    <a:pt x="96" y="12"/>
                    <a:pt x="91" y="18"/>
                  </a:cubicBezTo>
                  <a:cubicBezTo>
                    <a:pt x="80" y="31"/>
                    <a:pt x="75" y="48"/>
                    <a:pt x="60" y="56"/>
                  </a:cubicBezTo>
                  <a:cubicBezTo>
                    <a:pt x="60" y="42"/>
                    <a:pt x="68" y="22"/>
                    <a:pt x="84" y="14"/>
                  </a:cubicBezTo>
                  <a:close/>
                  <a:moveTo>
                    <a:pt x="91" y="57"/>
                  </a:moveTo>
                  <a:cubicBezTo>
                    <a:pt x="83" y="59"/>
                    <a:pt x="76" y="64"/>
                    <a:pt x="68" y="62"/>
                  </a:cubicBezTo>
                  <a:cubicBezTo>
                    <a:pt x="67" y="61"/>
                    <a:pt x="67" y="61"/>
                    <a:pt x="67" y="61"/>
                  </a:cubicBezTo>
                  <a:cubicBezTo>
                    <a:pt x="89" y="46"/>
                    <a:pt x="88" y="15"/>
                    <a:pt x="114" y="10"/>
                  </a:cubicBezTo>
                  <a:cubicBezTo>
                    <a:pt x="113" y="27"/>
                    <a:pt x="105" y="45"/>
                    <a:pt x="91" y="57"/>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02" name="Freeform 9"/>
            <p:cNvSpPr/>
            <p:nvPr/>
          </p:nvSpPr>
          <p:spPr bwMode="auto">
            <a:xfrm>
              <a:off x="6532563" y="0"/>
              <a:ext cx="323850" cy="203200"/>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5 w 72"/>
                <a:gd name="T11" fmla="*/ 24 h 45"/>
                <a:gd name="T12" fmla="*/ 59 w 72"/>
                <a:gd name="T13" fmla="*/ 22 h 45"/>
                <a:gd name="T14" fmla="*/ 41 w 72"/>
                <a:gd name="T15" fmla="*/ 0 h 45"/>
                <a:gd name="T16" fmla="*/ 30 w 72"/>
                <a:gd name="T17" fmla="*/ 0 h 45"/>
                <a:gd name="T18" fmla="*/ 58 w 72"/>
                <a:gd name="T19" fmla="*/ 30 h 45"/>
                <a:gd name="T20" fmla="*/ 56 w 72"/>
                <a:gd name="T21" fmla="*/ 36 h 45"/>
                <a:gd name="T22" fmla="*/ 11 w 72"/>
                <a:gd name="T23" fmla="*/ 13 h 45"/>
                <a:gd name="T24" fmla="*/ 8 w 72"/>
                <a:gd name="T25" fmla="*/ 0 h 45"/>
                <a:gd name="T26" fmla="*/ 0 w 72"/>
                <a:gd name="T27" fmla="*/ 0 h 45"/>
                <a:gd name="T28" fmla="*/ 16 w 72"/>
                <a:gd name="T29" fmla="*/ 29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8"/>
                    <a:pt x="66" y="8"/>
                    <a:pt x="59" y="0"/>
                  </a:cubicBezTo>
                  <a:cubicBezTo>
                    <a:pt x="50" y="0"/>
                    <a:pt x="50" y="0"/>
                    <a:pt x="50" y="0"/>
                  </a:cubicBezTo>
                  <a:cubicBezTo>
                    <a:pt x="54" y="3"/>
                    <a:pt x="56" y="7"/>
                    <a:pt x="59" y="10"/>
                  </a:cubicBezTo>
                  <a:cubicBezTo>
                    <a:pt x="65" y="24"/>
                    <a:pt x="65" y="24"/>
                    <a:pt x="65" y="24"/>
                  </a:cubicBezTo>
                  <a:cubicBezTo>
                    <a:pt x="59" y="22"/>
                    <a:pt x="59" y="22"/>
                    <a:pt x="59" y="22"/>
                  </a:cubicBezTo>
                  <a:cubicBezTo>
                    <a:pt x="41" y="0"/>
                    <a:pt x="41" y="0"/>
                    <a:pt x="41" y="0"/>
                  </a:cubicBezTo>
                  <a:cubicBezTo>
                    <a:pt x="30" y="0"/>
                    <a:pt x="30" y="0"/>
                    <a:pt x="30" y="0"/>
                  </a:cubicBezTo>
                  <a:cubicBezTo>
                    <a:pt x="42" y="6"/>
                    <a:pt x="49" y="19"/>
                    <a:pt x="58" y="30"/>
                  </a:cubicBezTo>
                  <a:cubicBezTo>
                    <a:pt x="59" y="31"/>
                    <a:pt x="59" y="34"/>
                    <a:pt x="56" y="36"/>
                  </a:cubicBezTo>
                  <a:cubicBezTo>
                    <a:pt x="39" y="35"/>
                    <a:pt x="19" y="30"/>
                    <a:pt x="11" y="13"/>
                  </a:cubicBezTo>
                  <a:cubicBezTo>
                    <a:pt x="8" y="0"/>
                    <a:pt x="8" y="0"/>
                    <a:pt x="8" y="0"/>
                  </a:cubicBezTo>
                  <a:cubicBezTo>
                    <a:pt x="0" y="0"/>
                    <a:pt x="0" y="0"/>
                    <a:pt x="0" y="0"/>
                  </a:cubicBezTo>
                  <a:cubicBezTo>
                    <a:pt x="5" y="9"/>
                    <a:pt x="6" y="22"/>
                    <a:pt x="16" y="29"/>
                  </a:cubicBezTo>
                  <a:cubicBezTo>
                    <a:pt x="33" y="38"/>
                    <a:pt x="52" y="40"/>
                    <a:pt x="69" y="45"/>
                  </a:cubicBezTo>
                  <a:lnTo>
                    <a:pt x="72" y="42"/>
                  </a:ln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03" name="Freeform 10"/>
            <p:cNvSpPr/>
            <p:nvPr/>
          </p:nvSpPr>
          <p:spPr bwMode="auto">
            <a:xfrm>
              <a:off x="6829425" y="280988"/>
              <a:ext cx="90488" cy="61913"/>
            </a:xfrm>
            <a:custGeom>
              <a:avLst/>
              <a:gdLst>
                <a:gd name="T0" fmla="*/ 20 w 20"/>
                <a:gd name="T1" fmla="*/ 10 h 14"/>
                <a:gd name="T2" fmla="*/ 9 w 20"/>
                <a:gd name="T3" fmla="*/ 1 h 14"/>
                <a:gd name="T4" fmla="*/ 1 w 20"/>
                <a:gd name="T5" fmla="*/ 10 h 14"/>
                <a:gd name="T6" fmla="*/ 20 w 20"/>
                <a:gd name="T7" fmla="*/ 10 h 14"/>
              </a:gdLst>
              <a:ahLst/>
              <a:cxnLst>
                <a:cxn ang="0">
                  <a:pos x="T0" y="T1"/>
                </a:cxn>
                <a:cxn ang="0">
                  <a:pos x="T2" y="T3"/>
                </a:cxn>
                <a:cxn ang="0">
                  <a:pos x="T4" y="T5"/>
                </a:cxn>
                <a:cxn ang="0">
                  <a:pos x="T6" y="T7"/>
                </a:cxn>
              </a:cxnLst>
              <a:rect l="0" t="0" r="r" b="b"/>
              <a:pathLst>
                <a:path w="20" h="14">
                  <a:moveTo>
                    <a:pt x="20" y="10"/>
                  </a:moveTo>
                  <a:cubicBezTo>
                    <a:pt x="13" y="8"/>
                    <a:pt x="16" y="0"/>
                    <a:pt x="9" y="1"/>
                  </a:cubicBezTo>
                  <a:cubicBezTo>
                    <a:pt x="6" y="4"/>
                    <a:pt x="0" y="5"/>
                    <a:pt x="1" y="10"/>
                  </a:cubicBezTo>
                  <a:cubicBezTo>
                    <a:pt x="7" y="10"/>
                    <a:pt x="15" y="14"/>
                    <a:pt x="20" y="10"/>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04" name="Freeform 11"/>
            <p:cNvSpPr/>
            <p:nvPr/>
          </p:nvSpPr>
          <p:spPr bwMode="auto">
            <a:xfrm>
              <a:off x="8910638" y="0"/>
              <a:ext cx="233363" cy="144463"/>
            </a:xfrm>
            <a:custGeom>
              <a:avLst/>
              <a:gdLst>
                <a:gd name="T0" fmla="*/ 43 w 52"/>
                <a:gd name="T1" fmla="*/ 32 h 32"/>
                <a:gd name="T2" fmla="*/ 49 w 52"/>
                <a:gd name="T3" fmla="*/ 14 h 32"/>
                <a:gd name="T4" fmla="*/ 52 w 52"/>
                <a:gd name="T5" fmla="*/ 0 h 32"/>
                <a:gd name="T6" fmla="*/ 47 w 52"/>
                <a:gd name="T7" fmla="*/ 0 h 32"/>
                <a:gd name="T8" fmla="*/ 44 w 52"/>
                <a:gd name="T9" fmla="*/ 8 h 32"/>
                <a:gd name="T10" fmla="*/ 41 w 52"/>
                <a:gd name="T11" fmla="*/ 7 h 32"/>
                <a:gd name="T12" fmla="*/ 38 w 52"/>
                <a:gd name="T13" fmla="*/ 0 h 32"/>
                <a:gd name="T14" fmla="*/ 33 w 52"/>
                <a:gd name="T15" fmla="*/ 0 h 32"/>
                <a:gd name="T16" fmla="*/ 37 w 52"/>
                <a:gd name="T17" fmla="*/ 19 h 32"/>
                <a:gd name="T18" fmla="*/ 9 w 52"/>
                <a:gd name="T19" fmla="*/ 0 h 32"/>
                <a:gd name="T20" fmla="*/ 0 w 52"/>
                <a:gd name="T21" fmla="*/ 0 h 32"/>
                <a:gd name="T22" fmla="*/ 43 w 52"/>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32">
                  <a:moveTo>
                    <a:pt x="43" y="32"/>
                  </a:moveTo>
                  <a:cubicBezTo>
                    <a:pt x="48" y="30"/>
                    <a:pt x="50" y="21"/>
                    <a:pt x="49" y="14"/>
                  </a:cubicBezTo>
                  <a:cubicBezTo>
                    <a:pt x="51" y="10"/>
                    <a:pt x="51" y="5"/>
                    <a:pt x="52" y="0"/>
                  </a:cubicBezTo>
                  <a:cubicBezTo>
                    <a:pt x="47" y="0"/>
                    <a:pt x="47" y="0"/>
                    <a:pt x="47" y="0"/>
                  </a:cubicBezTo>
                  <a:cubicBezTo>
                    <a:pt x="47" y="3"/>
                    <a:pt x="46" y="6"/>
                    <a:pt x="44" y="8"/>
                  </a:cubicBezTo>
                  <a:cubicBezTo>
                    <a:pt x="41" y="7"/>
                    <a:pt x="41" y="7"/>
                    <a:pt x="41" y="7"/>
                  </a:cubicBezTo>
                  <a:cubicBezTo>
                    <a:pt x="40" y="5"/>
                    <a:pt x="39" y="3"/>
                    <a:pt x="38" y="0"/>
                  </a:cubicBezTo>
                  <a:cubicBezTo>
                    <a:pt x="33" y="0"/>
                    <a:pt x="33" y="0"/>
                    <a:pt x="33" y="0"/>
                  </a:cubicBezTo>
                  <a:cubicBezTo>
                    <a:pt x="35" y="6"/>
                    <a:pt x="36" y="13"/>
                    <a:pt x="37" y="19"/>
                  </a:cubicBezTo>
                  <a:cubicBezTo>
                    <a:pt x="25" y="19"/>
                    <a:pt x="16" y="10"/>
                    <a:pt x="9" y="0"/>
                  </a:cubicBezTo>
                  <a:cubicBezTo>
                    <a:pt x="0" y="0"/>
                    <a:pt x="0" y="0"/>
                    <a:pt x="0" y="0"/>
                  </a:cubicBezTo>
                  <a:cubicBezTo>
                    <a:pt x="11" y="14"/>
                    <a:pt x="25" y="26"/>
                    <a:pt x="43" y="32"/>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05" name="Freeform 12"/>
            <p:cNvSpPr>
              <a:spLocks noEditPoints="1"/>
            </p:cNvSpPr>
            <p:nvPr/>
          </p:nvSpPr>
          <p:spPr bwMode="auto">
            <a:xfrm>
              <a:off x="5654675" y="0"/>
              <a:ext cx="296863" cy="428625"/>
            </a:xfrm>
            <a:custGeom>
              <a:avLst/>
              <a:gdLst>
                <a:gd name="T0" fmla="*/ 34 w 66"/>
                <a:gd name="T1" fmla="*/ 2 h 95"/>
                <a:gd name="T2" fmla="*/ 43 w 66"/>
                <a:gd name="T3" fmla="*/ 50 h 95"/>
                <a:gd name="T4" fmla="*/ 47 w 66"/>
                <a:gd name="T5" fmla="*/ 54 h 95"/>
                <a:gd name="T6" fmla="*/ 45 w 66"/>
                <a:gd name="T7" fmla="*/ 7 h 95"/>
                <a:gd name="T8" fmla="*/ 62 w 66"/>
                <a:gd name="T9" fmla="*/ 39 h 95"/>
                <a:gd name="T10" fmla="*/ 56 w 66"/>
                <a:gd name="T11" fmla="*/ 66 h 95"/>
                <a:gd name="T12" fmla="*/ 48 w 66"/>
                <a:gd name="T13" fmla="*/ 80 h 95"/>
                <a:gd name="T14" fmla="*/ 45 w 66"/>
                <a:gd name="T15" fmla="*/ 55 h 95"/>
                <a:gd name="T16" fmla="*/ 37 w 66"/>
                <a:gd name="T17" fmla="*/ 66 h 95"/>
                <a:gd name="T18" fmla="*/ 23 w 66"/>
                <a:gd name="T19" fmla="*/ 0 h 95"/>
                <a:gd name="T20" fmla="*/ 15 w 66"/>
                <a:gd name="T21" fmla="*/ 0 h 95"/>
                <a:gd name="T22" fmla="*/ 15 w 66"/>
                <a:gd name="T23" fmla="*/ 7 h 95"/>
                <a:gd name="T24" fmla="*/ 42 w 66"/>
                <a:gd name="T25" fmla="*/ 93 h 95"/>
                <a:gd name="T26" fmla="*/ 46 w 66"/>
                <a:gd name="T27" fmla="*/ 95 h 95"/>
                <a:gd name="T28" fmla="*/ 66 w 66"/>
                <a:gd name="T29" fmla="*/ 57 h 95"/>
                <a:gd name="T30" fmla="*/ 51 w 66"/>
                <a:gd name="T31" fmla="*/ 1 h 95"/>
                <a:gd name="T32" fmla="*/ 51 w 66"/>
                <a:gd name="T33" fmla="*/ 0 h 95"/>
                <a:gd name="T34" fmla="*/ 32 w 66"/>
                <a:gd name="T35" fmla="*/ 0 h 95"/>
                <a:gd name="T36" fmla="*/ 34 w 66"/>
                <a:gd name="T37" fmla="*/ 2 h 95"/>
                <a:gd name="T38" fmla="*/ 41 w 66"/>
                <a:gd name="T39" fmla="*/ 6 h 95"/>
                <a:gd name="T40" fmla="*/ 42 w 66"/>
                <a:gd name="T41" fmla="*/ 10 h 95"/>
                <a:gd name="T42" fmla="*/ 41 w 66"/>
                <a:gd name="T43" fmla="*/ 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95">
                  <a:moveTo>
                    <a:pt x="34" y="2"/>
                  </a:moveTo>
                  <a:cubicBezTo>
                    <a:pt x="41" y="17"/>
                    <a:pt x="46" y="34"/>
                    <a:pt x="43" y="50"/>
                  </a:cubicBezTo>
                  <a:cubicBezTo>
                    <a:pt x="47" y="54"/>
                    <a:pt x="47" y="54"/>
                    <a:pt x="47" y="54"/>
                  </a:cubicBezTo>
                  <a:cubicBezTo>
                    <a:pt x="53" y="41"/>
                    <a:pt x="48" y="22"/>
                    <a:pt x="45" y="7"/>
                  </a:cubicBezTo>
                  <a:cubicBezTo>
                    <a:pt x="57" y="13"/>
                    <a:pt x="58" y="27"/>
                    <a:pt x="62" y="39"/>
                  </a:cubicBezTo>
                  <a:cubicBezTo>
                    <a:pt x="63" y="48"/>
                    <a:pt x="56" y="57"/>
                    <a:pt x="56" y="66"/>
                  </a:cubicBezTo>
                  <a:cubicBezTo>
                    <a:pt x="50" y="69"/>
                    <a:pt x="54" y="77"/>
                    <a:pt x="48" y="80"/>
                  </a:cubicBezTo>
                  <a:cubicBezTo>
                    <a:pt x="42" y="72"/>
                    <a:pt x="54" y="61"/>
                    <a:pt x="45" y="55"/>
                  </a:cubicBezTo>
                  <a:cubicBezTo>
                    <a:pt x="41" y="57"/>
                    <a:pt x="42" y="68"/>
                    <a:pt x="37" y="66"/>
                  </a:cubicBezTo>
                  <a:cubicBezTo>
                    <a:pt x="21" y="49"/>
                    <a:pt x="14" y="23"/>
                    <a:pt x="23" y="0"/>
                  </a:cubicBezTo>
                  <a:cubicBezTo>
                    <a:pt x="15" y="0"/>
                    <a:pt x="15" y="0"/>
                    <a:pt x="15" y="0"/>
                  </a:cubicBezTo>
                  <a:cubicBezTo>
                    <a:pt x="14" y="3"/>
                    <a:pt x="14" y="5"/>
                    <a:pt x="15" y="7"/>
                  </a:cubicBezTo>
                  <a:cubicBezTo>
                    <a:pt x="0" y="43"/>
                    <a:pt x="35" y="63"/>
                    <a:pt x="42" y="93"/>
                  </a:cubicBezTo>
                  <a:cubicBezTo>
                    <a:pt x="43" y="93"/>
                    <a:pt x="44" y="95"/>
                    <a:pt x="46" y="95"/>
                  </a:cubicBezTo>
                  <a:cubicBezTo>
                    <a:pt x="57" y="83"/>
                    <a:pt x="61" y="70"/>
                    <a:pt x="66" y="57"/>
                  </a:cubicBezTo>
                  <a:cubicBezTo>
                    <a:pt x="66" y="36"/>
                    <a:pt x="66" y="16"/>
                    <a:pt x="51" y="1"/>
                  </a:cubicBezTo>
                  <a:cubicBezTo>
                    <a:pt x="51" y="1"/>
                    <a:pt x="51" y="1"/>
                    <a:pt x="51" y="0"/>
                  </a:cubicBezTo>
                  <a:cubicBezTo>
                    <a:pt x="32" y="0"/>
                    <a:pt x="32" y="0"/>
                    <a:pt x="32" y="0"/>
                  </a:cubicBezTo>
                  <a:cubicBezTo>
                    <a:pt x="33" y="1"/>
                    <a:pt x="33" y="1"/>
                    <a:pt x="34" y="2"/>
                  </a:cubicBezTo>
                  <a:close/>
                  <a:moveTo>
                    <a:pt x="41" y="6"/>
                  </a:moveTo>
                  <a:cubicBezTo>
                    <a:pt x="42" y="10"/>
                    <a:pt x="42" y="10"/>
                    <a:pt x="42" y="10"/>
                  </a:cubicBezTo>
                  <a:cubicBezTo>
                    <a:pt x="41" y="10"/>
                    <a:pt x="40" y="7"/>
                    <a:pt x="41" y="6"/>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06" name="Freeform 13"/>
            <p:cNvSpPr/>
            <p:nvPr/>
          </p:nvSpPr>
          <p:spPr bwMode="auto">
            <a:xfrm>
              <a:off x="6154738" y="0"/>
              <a:ext cx="688975" cy="457200"/>
            </a:xfrm>
            <a:custGeom>
              <a:avLst/>
              <a:gdLst>
                <a:gd name="T0" fmla="*/ 149 w 153"/>
                <a:gd name="T1" fmla="*/ 101 h 101"/>
                <a:gd name="T2" fmla="*/ 131 w 153"/>
                <a:gd name="T3" fmla="*/ 73 h 101"/>
                <a:gd name="T4" fmla="*/ 146 w 153"/>
                <a:gd name="T5" fmla="*/ 67 h 101"/>
                <a:gd name="T6" fmla="*/ 119 w 153"/>
                <a:gd name="T7" fmla="*/ 66 h 101"/>
                <a:gd name="T8" fmla="*/ 33 w 153"/>
                <a:gd name="T9" fmla="*/ 6 h 101"/>
                <a:gd name="T10" fmla="*/ 44 w 153"/>
                <a:gd name="T11" fmla="*/ 0 h 101"/>
                <a:gd name="T12" fmla="*/ 0 w 153"/>
                <a:gd name="T13" fmla="*/ 0 h 101"/>
                <a:gd name="T14" fmla="*/ 91 w 153"/>
                <a:gd name="T15" fmla="*/ 50 h 101"/>
                <a:gd name="T16" fmla="*/ 149 w 153"/>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01">
                  <a:moveTo>
                    <a:pt x="149" y="101"/>
                  </a:moveTo>
                  <a:cubicBezTo>
                    <a:pt x="153" y="89"/>
                    <a:pt x="137" y="83"/>
                    <a:pt x="131" y="73"/>
                  </a:cubicBezTo>
                  <a:cubicBezTo>
                    <a:pt x="133" y="68"/>
                    <a:pt x="149" y="75"/>
                    <a:pt x="146" y="67"/>
                  </a:cubicBezTo>
                  <a:cubicBezTo>
                    <a:pt x="119" y="66"/>
                    <a:pt x="119" y="66"/>
                    <a:pt x="119" y="66"/>
                  </a:cubicBezTo>
                  <a:cubicBezTo>
                    <a:pt x="93" y="39"/>
                    <a:pt x="61" y="28"/>
                    <a:pt x="33" y="6"/>
                  </a:cubicBezTo>
                  <a:cubicBezTo>
                    <a:pt x="37" y="4"/>
                    <a:pt x="40" y="2"/>
                    <a:pt x="44" y="0"/>
                  </a:cubicBezTo>
                  <a:cubicBezTo>
                    <a:pt x="0" y="0"/>
                    <a:pt x="0" y="0"/>
                    <a:pt x="0" y="0"/>
                  </a:cubicBezTo>
                  <a:cubicBezTo>
                    <a:pt x="33" y="12"/>
                    <a:pt x="63" y="29"/>
                    <a:pt x="91" y="50"/>
                  </a:cubicBezTo>
                  <a:cubicBezTo>
                    <a:pt x="110" y="67"/>
                    <a:pt x="132" y="82"/>
                    <a:pt x="149" y="10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07" name="Freeform 14"/>
            <p:cNvSpPr/>
            <p:nvPr/>
          </p:nvSpPr>
          <p:spPr bwMode="auto">
            <a:xfrm>
              <a:off x="3016250" y="0"/>
              <a:ext cx="26988" cy="9525"/>
            </a:xfrm>
            <a:custGeom>
              <a:avLst/>
              <a:gdLst>
                <a:gd name="T0" fmla="*/ 3 w 6"/>
                <a:gd name="T1" fmla="*/ 2 h 2"/>
                <a:gd name="T2" fmla="*/ 6 w 6"/>
                <a:gd name="T3" fmla="*/ 0 h 2"/>
                <a:gd name="T4" fmla="*/ 0 w 6"/>
                <a:gd name="T5" fmla="*/ 0 h 2"/>
                <a:gd name="T6" fmla="*/ 3 w 6"/>
                <a:gd name="T7" fmla="*/ 2 h 2"/>
              </a:gdLst>
              <a:ahLst/>
              <a:cxnLst>
                <a:cxn ang="0">
                  <a:pos x="T0" y="T1"/>
                </a:cxn>
                <a:cxn ang="0">
                  <a:pos x="T2" y="T3"/>
                </a:cxn>
                <a:cxn ang="0">
                  <a:pos x="T4" y="T5"/>
                </a:cxn>
                <a:cxn ang="0">
                  <a:pos x="T6" y="T7"/>
                </a:cxn>
              </a:cxnLst>
              <a:rect l="0" t="0" r="r" b="b"/>
              <a:pathLst>
                <a:path w="6" h="2">
                  <a:moveTo>
                    <a:pt x="3" y="2"/>
                  </a:moveTo>
                  <a:cubicBezTo>
                    <a:pt x="4" y="1"/>
                    <a:pt x="5" y="1"/>
                    <a:pt x="6" y="0"/>
                  </a:cubicBezTo>
                  <a:cubicBezTo>
                    <a:pt x="0" y="0"/>
                    <a:pt x="0" y="0"/>
                    <a:pt x="0" y="0"/>
                  </a:cubicBezTo>
                  <a:cubicBezTo>
                    <a:pt x="0" y="1"/>
                    <a:pt x="1" y="2"/>
                    <a:pt x="3" y="2"/>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08" name="Freeform 15"/>
            <p:cNvSpPr/>
            <p:nvPr/>
          </p:nvSpPr>
          <p:spPr bwMode="auto">
            <a:xfrm>
              <a:off x="7069138" y="0"/>
              <a:ext cx="282575" cy="117475"/>
            </a:xfrm>
            <a:custGeom>
              <a:avLst/>
              <a:gdLst>
                <a:gd name="T0" fmla="*/ 6 w 63"/>
                <a:gd name="T1" fmla="*/ 26 h 26"/>
                <a:gd name="T2" fmla="*/ 51 w 63"/>
                <a:gd name="T3" fmla="*/ 12 h 26"/>
                <a:gd name="T4" fmla="*/ 63 w 63"/>
                <a:gd name="T5" fmla="*/ 0 h 26"/>
                <a:gd name="T6" fmla="*/ 54 w 63"/>
                <a:gd name="T7" fmla="*/ 0 h 26"/>
                <a:gd name="T8" fmla="*/ 19 w 63"/>
                <a:gd name="T9" fmla="*/ 15 h 26"/>
                <a:gd name="T10" fmla="*/ 21 w 63"/>
                <a:gd name="T11" fmla="*/ 0 h 26"/>
                <a:gd name="T12" fmla="*/ 14 w 63"/>
                <a:gd name="T13" fmla="*/ 0 h 26"/>
                <a:gd name="T14" fmla="*/ 9 w 63"/>
                <a:gd name="T15" fmla="*/ 13 h 26"/>
                <a:gd name="T16" fmla="*/ 6 w 63"/>
                <a:gd name="T17" fmla="*/ 0 h 26"/>
                <a:gd name="T18" fmla="*/ 0 w 63"/>
                <a:gd name="T19" fmla="*/ 0 h 26"/>
                <a:gd name="T20" fmla="*/ 3 w 63"/>
                <a:gd name="T21" fmla="*/ 25 h 26"/>
                <a:gd name="T22" fmla="*/ 6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6" y="26"/>
                  </a:moveTo>
                  <a:cubicBezTo>
                    <a:pt x="51" y="12"/>
                    <a:pt x="51" y="12"/>
                    <a:pt x="51" y="12"/>
                  </a:cubicBezTo>
                  <a:cubicBezTo>
                    <a:pt x="55" y="8"/>
                    <a:pt x="59" y="4"/>
                    <a:pt x="63" y="0"/>
                  </a:cubicBezTo>
                  <a:cubicBezTo>
                    <a:pt x="54" y="0"/>
                    <a:pt x="54" y="0"/>
                    <a:pt x="54" y="0"/>
                  </a:cubicBezTo>
                  <a:cubicBezTo>
                    <a:pt x="43" y="8"/>
                    <a:pt x="31" y="12"/>
                    <a:pt x="19" y="15"/>
                  </a:cubicBezTo>
                  <a:cubicBezTo>
                    <a:pt x="19" y="10"/>
                    <a:pt x="20" y="5"/>
                    <a:pt x="21" y="0"/>
                  </a:cubicBezTo>
                  <a:cubicBezTo>
                    <a:pt x="14" y="0"/>
                    <a:pt x="14" y="0"/>
                    <a:pt x="14" y="0"/>
                  </a:cubicBezTo>
                  <a:cubicBezTo>
                    <a:pt x="12" y="4"/>
                    <a:pt x="11" y="9"/>
                    <a:pt x="9" y="13"/>
                  </a:cubicBezTo>
                  <a:cubicBezTo>
                    <a:pt x="8" y="9"/>
                    <a:pt x="7" y="5"/>
                    <a:pt x="6" y="0"/>
                  </a:cubicBezTo>
                  <a:cubicBezTo>
                    <a:pt x="0" y="0"/>
                    <a:pt x="0" y="0"/>
                    <a:pt x="0" y="0"/>
                  </a:cubicBezTo>
                  <a:cubicBezTo>
                    <a:pt x="0" y="8"/>
                    <a:pt x="1" y="17"/>
                    <a:pt x="3" y="25"/>
                  </a:cubicBezTo>
                  <a:lnTo>
                    <a:pt x="6" y="26"/>
                  </a:lnTo>
                  <a:close/>
                </a:path>
              </a:pathLst>
            </a:custGeom>
            <a:solidFill>
              <a:srgbClr val="2C3B5A"/>
            </a:solidFill>
            <a:ln>
              <a:noFill/>
            </a:ln>
          </p:spPr>
          <p:txBody>
            <a:bodyPr vert="horz" wrap="square" lIns="91440" tIns="45720" rIns="91440" bIns="45720" numCol="1" anchor="t" anchorCtr="0" compatLnSpc="1"/>
            <a:lstStyle/>
            <a:p>
              <a:endParaRPr lang="zh-CN" altLang="en-US"/>
            </a:p>
          </p:txBody>
        </p:sp>
      </p:grpSp>
      <p:grpSp>
        <p:nvGrpSpPr>
          <p:cNvPr id="109" name="组合 108"/>
          <p:cNvGrpSpPr/>
          <p:nvPr/>
        </p:nvGrpSpPr>
        <p:grpSpPr>
          <a:xfrm rot="10800000">
            <a:off x="4756443" y="5797250"/>
            <a:ext cx="2676708" cy="1114826"/>
            <a:chOff x="2705100" y="-17463"/>
            <a:chExt cx="6777038" cy="2822576"/>
          </a:xfrm>
        </p:grpSpPr>
        <p:sp>
          <p:nvSpPr>
            <p:cNvPr id="110" name="Freeform 5"/>
            <p:cNvSpPr>
              <a:spLocks noEditPoints="1"/>
            </p:cNvSpPr>
            <p:nvPr/>
          </p:nvSpPr>
          <p:spPr bwMode="auto">
            <a:xfrm>
              <a:off x="2705100" y="-17463"/>
              <a:ext cx="6777038" cy="2822576"/>
            </a:xfrm>
            <a:custGeom>
              <a:avLst/>
              <a:gdLst>
                <a:gd name="T0" fmla="*/ 1056 w 1505"/>
                <a:gd name="T1" fmla="*/ 370 h 625"/>
                <a:gd name="T2" fmla="*/ 967 w 1505"/>
                <a:gd name="T3" fmla="*/ 470 h 625"/>
                <a:gd name="T4" fmla="*/ 420 w 1505"/>
                <a:gd name="T5" fmla="*/ 329 h 625"/>
                <a:gd name="T6" fmla="*/ 1312 w 1505"/>
                <a:gd name="T7" fmla="*/ 108 h 625"/>
                <a:gd name="T8" fmla="*/ 1299 w 1505"/>
                <a:gd name="T9" fmla="*/ 4 h 625"/>
                <a:gd name="T10" fmla="*/ 1196 w 1505"/>
                <a:gd name="T11" fmla="*/ 29 h 625"/>
                <a:gd name="T12" fmla="*/ 1151 w 1505"/>
                <a:gd name="T13" fmla="*/ 222 h 625"/>
                <a:gd name="T14" fmla="*/ 933 w 1505"/>
                <a:gd name="T15" fmla="*/ 123 h 625"/>
                <a:gd name="T16" fmla="*/ 912 w 1505"/>
                <a:gd name="T17" fmla="*/ 301 h 625"/>
                <a:gd name="T18" fmla="*/ 751 w 1505"/>
                <a:gd name="T19" fmla="*/ 312 h 625"/>
                <a:gd name="T20" fmla="*/ 890 w 1505"/>
                <a:gd name="T21" fmla="*/ 117 h 625"/>
                <a:gd name="T22" fmla="*/ 618 w 1505"/>
                <a:gd name="T23" fmla="*/ 170 h 625"/>
                <a:gd name="T24" fmla="*/ 458 w 1505"/>
                <a:gd name="T25" fmla="*/ 108 h 625"/>
                <a:gd name="T26" fmla="*/ 605 w 1505"/>
                <a:gd name="T27" fmla="*/ 342 h 625"/>
                <a:gd name="T28" fmla="*/ 481 w 1505"/>
                <a:gd name="T29" fmla="*/ 326 h 625"/>
                <a:gd name="T30" fmla="*/ 478 w 1505"/>
                <a:gd name="T31" fmla="*/ 121 h 625"/>
                <a:gd name="T32" fmla="*/ 469 w 1505"/>
                <a:gd name="T33" fmla="*/ 28 h 625"/>
                <a:gd name="T34" fmla="*/ 349 w 1505"/>
                <a:gd name="T35" fmla="*/ 86 h 625"/>
                <a:gd name="T36" fmla="*/ 317 w 1505"/>
                <a:gd name="T37" fmla="*/ 112 h 625"/>
                <a:gd name="T38" fmla="*/ 269 w 1505"/>
                <a:gd name="T39" fmla="*/ 4 h 625"/>
                <a:gd name="T40" fmla="*/ 67 w 1505"/>
                <a:gd name="T41" fmla="*/ 15 h 625"/>
                <a:gd name="T42" fmla="*/ 656 w 1505"/>
                <a:gd name="T43" fmla="*/ 521 h 625"/>
                <a:gd name="T44" fmla="*/ 271 w 1505"/>
                <a:gd name="T45" fmla="*/ 304 h 625"/>
                <a:gd name="T46" fmla="*/ 1259 w 1505"/>
                <a:gd name="T47" fmla="*/ 253 h 625"/>
                <a:gd name="T48" fmla="*/ 1163 w 1505"/>
                <a:gd name="T49" fmla="*/ 162 h 625"/>
                <a:gd name="T50" fmla="*/ 825 w 1505"/>
                <a:gd name="T51" fmla="*/ 194 h 625"/>
                <a:gd name="T52" fmla="*/ 897 w 1505"/>
                <a:gd name="T53" fmla="*/ 210 h 625"/>
                <a:gd name="T54" fmla="*/ 782 w 1505"/>
                <a:gd name="T55" fmla="*/ 353 h 625"/>
                <a:gd name="T56" fmla="*/ 756 w 1505"/>
                <a:gd name="T57" fmla="*/ 52 h 625"/>
                <a:gd name="T58" fmla="*/ 556 w 1505"/>
                <a:gd name="T59" fmla="*/ 62 h 625"/>
                <a:gd name="T60" fmla="*/ 546 w 1505"/>
                <a:gd name="T61" fmla="*/ 128 h 625"/>
                <a:gd name="T62" fmla="*/ 1131 w 1505"/>
                <a:gd name="T63" fmla="*/ 277 h 625"/>
                <a:gd name="T64" fmla="*/ 1305 w 1505"/>
                <a:gd name="T65" fmla="*/ 16 h 625"/>
                <a:gd name="T66" fmla="*/ 1091 w 1505"/>
                <a:gd name="T67" fmla="*/ 67 h 625"/>
                <a:gd name="T68" fmla="*/ 1178 w 1505"/>
                <a:gd name="T69" fmla="*/ 207 h 625"/>
                <a:gd name="T70" fmla="*/ 1210 w 1505"/>
                <a:gd name="T71" fmla="*/ 157 h 625"/>
                <a:gd name="T72" fmla="*/ 1061 w 1505"/>
                <a:gd name="T73" fmla="*/ 244 h 625"/>
                <a:gd name="T74" fmla="*/ 985 w 1505"/>
                <a:gd name="T75" fmla="*/ 295 h 625"/>
                <a:gd name="T76" fmla="*/ 927 w 1505"/>
                <a:gd name="T77" fmla="*/ 355 h 625"/>
                <a:gd name="T78" fmla="*/ 774 w 1505"/>
                <a:gd name="T79" fmla="*/ 133 h 625"/>
                <a:gd name="T80" fmla="*/ 675 w 1505"/>
                <a:gd name="T81" fmla="*/ 183 h 625"/>
                <a:gd name="T82" fmla="*/ 650 w 1505"/>
                <a:gd name="T83" fmla="*/ 204 h 625"/>
                <a:gd name="T84" fmla="*/ 612 w 1505"/>
                <a:gd name="T85" fmla="*/ 270 h 625"/>
                <a:gd name="T86" fmla="*/ 636 w 1505"/>
                <a:gd name="T87" fmla="*/ 295 h 625"/>
                <a:gd name="T88" fmla="*/ 561 w 1505"/>
                <a:gd name="T89" fmla="*/ 306 h 625"/>
                <a:gd name="T90" fmla="*/ 643 w 1505"/>
                <a:gd name="T91" fmla="*/ 389 h 625"/>
                <a:gd name="T92" fmla="*/ 825 w 1505"/>
                <a:gd name="T93" fmla="*/ 456 h 625"/>
                <a:gd name="T94" fmla="*/ 972 w 1505"/>
                <a:gd name="T95" fmla="*/ 450 h 625"/>
                <a:gd name="T96" fmla="*/ 600 w 1505"/>
                <a:gd name="T97" fmla="*/ 442 h 625"/>
                <a:gd name="T98" fmla="*/ 676 w 1505"/>
                <a:gd name="T99" fmla="*/ 430 h 625"/>
                <a:gd name="T100" fmla="*/ 525 w 1505"/>
                <a:gd name="T101" fmla="*/ 423 h 625"/>
                <a:gd name="T102" fmla="*/ 436 w 1505"/>
                <a:gd name="T103" fmla="*/ 205 h 625"/>
                <a:gd name="T104" fmla="*/ 376 w 1505"/>
                <a:gd name="T105" fmla="*/ 60 h 625"/>
                <a:gd name="T106" fmla="*/ 438 w 1505"/>
                <a:gd name="T107" fmla="*/ 307 h 625"/>
                <a:gd name="T108" fmla="*/ 387 w 1505"/>
                <a:gd name="T109" fmla="*/ 126 h 625"/>
                <a:gd name="T110" fmla="*/ 430 w 1505"/>
                <a:gd name="T111" fmla="*/ 289 h 625"/>
                <a:gd name="T112" fmla="*/ 306 w 1505"/>
                <a:gd name="T113" fmla="*/ 219 h 625"/>
                <a:gd name="T114" fmla="*/ 246 w 1505"/>
                <a:gd name="T115" fmla="*/ 22 h 625"/>
                <a:gd name="T116" fmla="*/ 84 w 1505"/>
                <a:gd name="T117" fmla="*/ 23 h 625"/>
                <a:gd name="T118" fmla="*/ 139 w 1505"/>
                <a:gd name="T119" fmla="*/ 41 h 625"/>
                <a:gd name="T120" fmla="*/ 126 w 1505"/>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5" h="625">
                  <a:moveTo>
                    <a:pt x="1501" y="4"/>
                  </a:moveTo>
                  <a:cubicBezTo>
                    <a:pt x="1490" y="65"/>
                    <a:pt x="1456" y="121"/>
                    <a:pt x="1404" y="159"/>
                  </a:cubicBezTo>
                  <a:cubicBezTo>
                    <a:pt x="1364" y="192"/>
                    <a:pt x="1313" y="203"/>
                    <a:pt x="1261" y="209"/>
                  </a:cubicBezTo>
                  <a:cubicBezTo>
                    <a:pt x="1258" y="213"/>
                    <a:pt x="1262" y="217"/>
                    <a:pt x="1263" y="220"/>
                  </a:cubicBezTo>
                  <a:cubicBezTo>
                    <a:pt x="1255" y="279"/>
                    <a:pt x="1219" y="334"/>
                    <a:pt x="1161" y="357"/>
                  </a:cubicBezTo>
                  <a:cubicBezTo>
                    <a:pt x="1134" y="369"/>
                    <a:pt x="1101" y="375"/>
                    <a:pt x="1071" y="374"/>
                  </a:cubicBezTo>
                  <a:cubicBezTo>
                    <a:pt x="1056" y="378"/>
                    <a:pt x="1066" y="398"/>
                    <a:pt x="1059" y="406"/>
                  </a:cubicBezTo>
                  <a:cubicBezTo>
                    <a:pt x="1051" y="441"/>
                    <a:pt x="1026" y="475"/>
                    <a:pt x="995" y="498"/>
                  </a:cubicBezTo>
                  <a:cubicBezTo>
                    <a:pt x="974" y="506"/>
                    <a:pt x="953" y="510"/>
                    <a:pt x="930" y="511"/>
                  </a:cubicBezTo>
                  <a:cubicBezTo>
                    <a:pt x="916" y="519"/>
                    <a:pt x="897" y="511"/>
                    <a:pt x="884" y="521"/>
                  </a:cubicBezTo>
                  <a:cubicBezTo>
                    <a:pt x="841" y="528"/>
                    <a:pt x="797" y="545"/>
                    <a:pt x="775" y="587"/>
                  </a:cubicBezTo>
                  <a:cubicBezTo>
                    <a:pt x="757" y="614"/>
                    <a:pt x="757" y="614"/>
                    <a:pt x="757" y="614"/>
                  </a:cubicBezTo>
                  <a:cubicBezTo>
                    <a:pt x="754" y="614"/>
                    <a:pt x="754" y="614"/>
                    <a:pt x="754" y="614"/>
                  </a:cubicBezTo>
                  <a:cubicBezTo>
                    <a:pt x="757" y="572"/>
                    <a:pt x="799" y="545"/>
                    <a:pt x="833" y="527"/>
                  </a:cubicBezTo>
                  <a:cubicBezTo>
                    <a:pt x="896" y="500"/>
                    <a:pt x="985" y="518"/>
                    <a:pt x="1026" y="452"/>
                  </a:cubicBezTo>
                  <a:cubicBezTo>
                    <a:pt x="1040" y="429"/>
                    <a:pt x="1048" y="400"/>
                    <a:pt x="1053" y="373"/>
                  </a:cubicBezTo>
                  <a:cubicBezTo>
                    <a:pt x="1056" y="370"/>
                    <a:pt x="1056" y="370"/>
                    <a:pt x="1056" y="370"/>
                  </a:cubicBezTo>
                  <a:cubicBezTo>
                    <a:pt x="1125" y="367"/>
                    <a:pt x="1194" y="345"/>
                    <a:pt x="1229" y="281"/>
                  </a:cubicBezTo>
                  <a:cubicBezTo>
                    <a:pt x="1241" y="256"/>
                    <a:pt x="1250" y="232"/>
                    <a:pt x="1253" y="204"/>
                  </a:cubicBezTo>
                  <a:cubicBezTo>
                    <a:pt x="1262" y="197"/>
                    <a:pt x="1275" y="202"/>
                    <a:pt x="1286" y="198"/>
                  </a:cubicBezTo>
                  <a:cubicBezTo>
                    <a:pt x="1315" y="188"/>
                    <a:pt x="1348" y="186"/>
                    <a:pt x="1374" y="166"/>
                  </a:cubicBezTo>
                  <a:cubicBezTo>
                    <a:pt x="1412" y="139"/>
                    <a:pt x="1449" y="109"/>
                    <a:pt x="1469" y="65"/>
                  </a:cubicBezTo>
                  <a:cubicBezTo>
                    <a:pt x="1476" y="46"/>
                    <a:pt x="1484" y="25"/>
                    <a:pt x="1489" y="4"/>
                  </a:cubicBezTo>
                  <a:cubicBezTo>
                    <a:pt x="1465" y="4"/>
                    <a:pt x="1465" y="4"/>
                    <a:pt x="1465" y="4"/>
                  </a:cubicBezTo>
                  <a:cubicBezTo>
                    <a:pt x="1465" y="5"/>
                    <a:pt x="1465" y="5"/>
                    <a:pt x="1465" y="5"/>
                  </a:cubicBezTo>
                  <a:cubicBezTo>
                    <a:pt x="1462" y="46"/>
                    <a:pt x="1432" y="75"/>
                    <a:pt x="1409" y="105"/>
                  </a:cubicBezTo>
                  <a:cubicBezTo>
                    <a:pt x="1378" y="128"/>
                    <a:pt x="1346" y="155"/>
                    <a:pt x="1308" y="163"/>
                  </a:cubicBezTo>
                  <a:cubicBezTo>
                    <a:pt x="1289" y="174"/>
                    <a:pt x="1263" y="177"/>
                    <a:pt x="1241" y="177"/>
                  </a:cubicBezTo>
                  <a:cubicBezTo>
                    <a:pt x="1238" y="178"/>
                    <a:pt x="1232" y="180"/>
                    <a:pt x="1232" y="184"/>
                  </a:cubicBezTo>
                  <a:cubicBezTo>
                    <a:pt x="1237" y="243"/>
                    <a:pt x="1205" y="295"/>
                    <a:pt x="1153" y="323"/>
                  </a:cubicBezTo>
                  <a:cubicBezTo>
                    <a:pt x="1121" y="342"/>
                    <a:pt x="1084" y="343"/>
                    <a:pt x="1047" y="344"/>
                  </a:cubicBezTo>
                  <a:cubicBezTo>
                    <a:pt x="1041" y="346"/>
                    <a:pt x="1035" y="340"/>
                    <a:pt x="1031" y="346"/>
                  </a:cubicBezTo>
                  <a:cubicBezTo>
                    <a:pt x="1031" y="366"/>
                    <a:pt x="1024" y="387"/>
                    <a:pt x="1022" y="406"/>
                  </a:cubicBezTo>
                  <a:cubicBezTo>
                    <a:pt x="1015" y="433"/>
                    <a:pt x="994" y="459"/>
                    <a:pt x="967" y="470"/>
                  </a:cubicBezTo>
                  <a:cubicBezTo>
                    <a:pt x="932" y="494"/>
                    <a:pt x="887" y="485"/>
                    <a:pt x="847" y="497"/>
                  </a:cubicBezTo>
                  <a:cubicBezTo>
                    <a:pt x="807" y="503"/>
                    <a:pt x="771" y="533"/>
                    <a:pt x="752" y="569"/>
                  </a:cubicBezTo>
                  <a:cubicBezTo>
                    <a:pt x="749" y="569"/>
                    <a:pt x="749" y="569"/>
                    <a:pt x="749" y="569"/>
                  </a:cubicBezTo>
                  <a:cubicBezTo>
                    <a:pt x="731" y="543"/>
                    <a:pt x="709" y="518"/>
                    <a:pt x="679" y="505"/>
                  </a:cubicBezTo>
                  <a:cubicBezTo>
                    <a:pt x="630" y="477"/>
                    <a:pt x="568" y="491"/>
                    <a:pt x="520" y="459"/>
                  </a:cubicBezTo>
                  <a:cubicBezTo>
                    <a:pt x="491" y="446"/>
                    <a:pt x="482" y="414"/>
                    <a:pt x="475" y="388"/>
                  </a:cubicBezTo>
                  <a:cubicBezTo>
                    <a:pt x="466" y="373"/>
                    <a:pt x="469" y="356"/>
                    <a:pt x="467" y="340"/>
                  </a:cubicBezTo>
                  <a:cubicBezTo>
                    <a:pt x="416" y="341"/>
                    <a:pt x="370" y="333"/>
                    <a:pt x="329" y="307"/>
                  </a:cubicBezTo>
                  <a:cubicBezTo>
                    <a:pt x="308" y="290"/>
                    <a:pt x="296" y="267"/>
                    <a:pt x="286" y="244"/>
                  </a:cubicBezTo>
                  <a:cubicBezTo>
                    <a:pt x="274" y="219"/>
                    <a:pt x="264" y="191"/>
                    <a:pt x="267" y="163"/>
                  </a:cubicBezTo>
                  <a:cubicBezTo>
                    <a:pt x="260" y="163"/>
                    <a:pt x="251" y="162"/>
                    <a:pt x="244" y="165"/>
                  </a:cubicBezTo>
                  <a:cubicBezTo>
                    <a:pt x="236" y="160"/>
                    <a:pt x="222" y="163"/>
                    <a:pt x="217" y="154"/>
                  </a:cubicBezTo>
                  <a:cubicBezTo>
                    <a:pt x="219" y="152"/>
                    <a:pt x="219" y="152"/>
                    <a:pt x="219" y="152"/>
                  </a:cubicBezTo>
                  <a:cubicBezTo>
                    <a:pt x="237" y="156"/>
                    <a:pt x="253" y="159"/>
                    <a:pt x="272" y="156"/>
                  </a:cubicBezTo>
                  <a:cubicBezTo>
                    <a:pt x="278" y="159"/>
                    <a:pt x="278" y="159"/>
                    <a:pt x="278" y="159"/>
                  </a:cubicBezTo>
                  <a:cubicBezTo>
                    <a:pt x="276" y="202"/>
                    <a:pt x="293" y="243"/>
                    <a:pt x="317" y="277"/>
                  </a:cubicBezTo>
                  <a:cubicBezTo>
                    <a:pt x="342" y="312"/>
                    <a:pt x="381" y="325"/>
                    <a:pt x="420" y="329"/>
                  </a:cubicBezTo>
                  <a:cubicBezTo>
                    <a:pt x="438" y="331"/>
                    <a:pt x="457" y="325"/>
                    <a:pt x="473" y="332"/>
                  </a:cubicBezTo>
                  <a:cubicBezTo>
                    <a:pt x="475" y="336"/>
                    <a:pt x="477" y="340"/>
                    <a:pt x="474" y="344"/>
                  </a:cubicBezTo>
                  <a:cubicBezTo>
                    <a:pt x="480" y="385"/>
                    <a:pt x="488" y="429"/>
                    <a:pt x="529" y="453"/>
                  </a:cubicBezTo>
                  <a:cubicBezTo>
                    <a:pt x="552" y="464"/>
                    <a:pt x="575" y="477"/>
                    <a:pt x="601" y="476"/>
                  </a:cubicBezTo>
                  <a:cubicBezTo>
                    <a:pt x="654" y="487"/>
                    <a:pt x="723" y="491"/>
                    <a:pt x="746" y="553"/>
                  </a:cubicBezTo>
                  <a:cubicBezTo>
                    <a:pt x="759" y="544"/>
                    <a:pt x="763" y="527"/>
                    <a:pt x="775" y="517"/>
                  </a:cubicBezTo>
                  <a:cubicBezTo>
                    <a:pt x="813" y="490"/>
                    <a:pt x="858" y="475"/>
                    <a:pt x="908" y="475"/>
                  </a:cubicBezTo>
                  <a:cubicBezTo>
                    <a:pt x="941" y="472"/>
                    <a:pt x="975" y="461"/>
                    <a:pt x="997" y="433"/>
                  </a:cubicBezTo>
                  <a:cubicBezTo>
                    <a:pt x="1018" y="406"/>
                    <a:pt x="1014" y="372"/>
                    <a:pt x="1019" y="339"/>
                  </a:cubicBezTo>
                  <a:cubicBezTo>
                    <a:pt x="1024" y="334"/>
                    <a:pt x="1024" y="334"/>
                    <a:pt x="1024" y="334"/>
                  </a:cubicBezTo>
                  <a:cubicBezTo>
                    <a:pt x="1073" y="332"/>
                    <a:pt x="1131" y="332"/>
                    <a:pt x="1172" y="301"/>
                  </a:cubicBezTo>
                  <a:cubicBezTo>
                    <a:pt x="1207" y="274"/>
                    <a:pt x="1221" y="232"/>
                    <a:pt x="1219" y="187"/>
                  </a:cubicBezTo>
                  <a:cubicBezTo>
                    <a:pt x="1219" y="180"/>
                    <a:pt x="1214" y="170"/>
                    <a:pt x="1216" y="164"/>
                  </a:cubicBezTo>
                  <a:cubicBezTo>
                    <a:pt x="1263" y="160"/>
                    <a:pt x="1305" y="151"/>
                    <a:pt x="1345" y="130"/>
                  </a:cubicBezTo>
                  <a:cubicBezTo>
                    <a:pt x="1345" y="126"/>
                    <a:pt x="1345" y="126"/>
                    <a:pt x="1345" y="126"/>
                  </a:cubicBezTo>
                  <a:cubicBezTo>
                    <a:pt x="1334" y="129"/>
                    <a:pt x="1324" y="137"/>
                    <a:pt x="1314" y="136"/>
                  </a:cubicBezTo>
                  <a:cubicBezTo>
                    <a:pt x="1314" y="127"/>
                    <a:pt x="1313" y="118"/>
                    <a:pt x="1312" y="108"/>
                  </a:cubicBezTo>
                  <a:cubicBezTo>
                    <a:pt x="1311" y="95"/>
                    <a:pt x="1296" y="88"/>
                    <a:pt x="1288" y="81"/>
                  </a:cubicBezTo>
                  <a:cubicBezTo>
                    <a:pt x="1305" y="81"/>
                    <a:pt x="1326" y="72"/>
                    <a:pt x="1342" y="83"/>
                  </a:cubicBezTo>
                  <a:cubicBezTo>
                    <a:pt x="1349" y="84"/>
                    <a:pt x="1354" y="102"/>
                    <a:pt x="1363" y="91"/>
                  </a:cubicBezTo>
                  <a:cubicBezTo>
                    <a:pt x="1365" y="83"/>
                    <a:pt x="1359" y="76"/>
                    <a:pt x="1357" y="70"/>
                  </a:cubicBezTo>
                  <a:cubicBezTo>
                    <a:pt x="1367" y="73"/>
                    <a:pt x="1378" y="76"/>
                    <a:pt x="1390" y="77"/>
                  </a:cubicBezTo>
                  <a:cubicBezTo>
                    <a:pt x="1397" y="77"/>
                    <a:pt x="1406" y="68"/>
                    <a:pt x="1409" y="77"/>
                  </a:cubicBezTo>
                  <a:cubicBezTo>
                    <a:pt x="1393" y="97"/>
                    <a:pt x="1368" y="109"/>
                    <a:pt x="1349" y="125"/>
                  </a:cubicBezTo>
                  <a:cubicBezTo>
                    <a:pt x="1360" y="122"/>
                    <a:pt x="1372" y="114"/>
                    <a:pt x="1382" y="107"/>
                  </a:cubicBezTo>
                  <a:cubicBezTo>
                    <a:pt x="1422" y="85"/>
                    <a:pt x="1443" y="45"/>
                    <a:pt x="1453" y="4"/>
                  </a:cubicBezTo>
                  <a:cubicBezTo>
                    <a:pt x="1448" y="4"/>
                    <a:pt x="1448" y="4"/>
                    <a:pt x="1448" y="4"/>
                  </a:cubicBezTo>
                  <a:cubicBezTo>
                    <a:pt x="1443" y="24"/>
                    <a:pt x="1436" y="44"/>
                    <a:pt x="1424" y="62"/>
                  </a:cubicBezTo>
                  <a:cubicBezTo>
                    <a:pt x="1423" y="63"/>
                    <a:pt x="1423" y="63"/>
                    <a:pt x="1423" y="63"/>
                  </a:cubicBezTo>
                  <a:cubicBezTo>
                    <a:pt x="1418" y="50"/>
                    <a:pt x="1411" y="34"/>
                    <a:pt x="1395" y="29"/>
                  </a:cubicBezTo>
                  <a:cubicBezTo>
                    <a:pt x="1379" y="28"/>
                    <a:pt x="1361" y="30"/>
                    <a:pt x="1347" y="40"/>
                  </a:cubicBezTo>
                  <a:cubicBezTo>
                    <a:pt x="1337" y="36"/>
                    <a:pt x="1331" y="25"/>
                    <a:pt x="1322" y="19"/>
                  </a:cubicBezTo>
                  <a:cubicBezTo>
                    <a:pt x="1314" y="13"/>
                    <a:pt x="1305" y="9"/>
                    <a:pt x="1296" y="7"/>
                  </a:cubicBezTo>
                  <a:cubicBezTo>
                    <a:pt x="1297" y="6"/>
                    <a:pt x="1298" y="5"/>
                    <a:pt x="1299" y="4"/>
                  </a:cubicBezTo>
                  <a:cubicBezTo>
                    <a:pt x="1286" y="4"/>
                    <a:pt x="1286" y="4"/>
                    <a:pt x="1286" y="4"/>
                  </a:cubicBezTo>
                  <a:cubicBezTo>
                    <a:pt x="1285" y="5"/>
                    <a:pt x="1284" y="5"/>
                    <a:pt x="1282" y="5"/>
                  </a:cubicBezTo>
                  <a:cubicBezTo>
                    <a:pt x="1274" y="10"/>
                    <a:pt x="1262" y="10"/>
                    <a:pt x="1253" y="12"/>
                  </a:cubicBezTo>
                  <a:cubicBezTo>
                    <a:pt x="1251" y="10"/>
                    <a:pt x="1250" y="7"/>
                    <a:pt x="1250" y="4"/>
                  </a:cubicBezTo>
                  <a:cubicBezTo>
                    <a:pt x="1243" y="4"/>
                    <a:pt x="1243" y="4"/>
                    <a:pt x="1243" y="4"/>
                  </a:cubicBezTo>
                  <a:cubicBezTo>
                    <a:pt x="1246" y="9"/>
                    <a:pt x="1248" y="14"/>
                    <a:pt x="1242" y="18"/>
                  </a:cubicBezTo>
                  <a:cubicBezTo>
                    <a:pt x="1239" y="14"/>
                    <a:pt x="1237" y="9"/>
                    <a:pt x="1234" y="4"/>
                  </a:cubicBezTo>
                  <a:cubicBezTo>
                    <a:pt x="1219" y="4"/>
                    <a:pt x="1219" y="4"/>
                    <a:pt x="1219" y="4"/>
                  </a:cubicBezTo>
                  <a:cubicBezTo>
                    <a:pt x="1226" y="5"/>
                    <a:pt x="1232" y="9"/>
                    <a:pt x="1234" y="16"/>
                  </a:cubicBezTo>
                  <a:cubicBezTo>
                    <a:pt x="1234" y="22"/>
                    <a:pt x="1232" y="30"/>
                    <a:pt x="1226" y="31"/>
                  </a:cubicBezTo>
                  <a:cubicBezTo>
                    <a:pt x="1219" y="35"/>
                    <a:pt x="1212" y="35"/>
                    <a:pt x="1206" y="32"/>
                  </a:cubicBezTo>
                  <a:cubicBezTo>
                    <a:pt x="1200" y="28"/>
                    <a:pt x="1199" y="20"/>
                    <a:pt x="1201" y="14"/>
                  </a:cubicBezTo>
                  <a:cubicBezTo>
                    <a:pt x="1203" y="8"/>
                    <a:pt x="1210" y="8"/>
                    <a:pt x="1214" y="4"/>
                  </a:cubicBezTo>
                  <a:cubicBezTo>
                    <a:pt x="1215" y="4"/>
                    <a:pt x="1215" y="4"/>
                    <a:pt x="1215" y="4"/>
                  </a:cubicBezTo>
                  <a:cubicBezTo>
                    <a:pt x="1201" y="4"/>
                    <a:pt x="1201" y="4"/>
                    <a:pt x="1201" y="4"/>
                  </a:cubicBezTo>
                  <a:cubicBezTo>
                    <a:pt x="1200" y="4"/>
                    <a:pt x="1200" y="5"/>
                    <a:pt x="1200" y="5"/>
                  </a:cubicBezTo>
                  <a:cubicBezTo>
                    <a:pt x="1195" y="12"/>
                    <a:pt x="1191" y="20"/>
                    <a:pt x="1196" y="29"/>
                  </a:cubicBezTo>
                  <a:cubicBezTo>
                    <a:pt x="1201" y="40"/>
                    <a:pt x="1215" y="43"/>
                    <a:pt x="1226" y="38"/>
                  </a:cubicBezTo>
                  <a:cubicBezTo>
                    <a:pt x="1236" y="33"/>
                    <a:pt x="1236" y="33"/>
                    <a:pt x="1236" y="33"/>
                  </a:cubicBezTo>
                  <a:cubicBezTo>
                    <a:pt x="1236" y="41"/>
                    <a:pt x="1225" y="44"/>
                    <a:pt x="1218" y="46"/>
                  </a:cubicBezTo>
                  <a:cubicBezTo>
                    <a:pt x="1209" y="48"/>
                    <a:pt x="1202" y="45"/>
                    <a:pt x="1196" y="43"/>
                  </a:cubicBezTo>
                  <a:cubicBezTo>
                    <a:pt x="1190" y="36"/>
                    <a:pt x="1186" y="27"/>
                    <a:pt x="1186" y="17"/>
                  </a:cubicBezTo>
                  <a:cubicBezTo>
                    <a:pt x="1186" y="12"/>
                    <a:pt x="1188" y="8"/>
                    <a:pt x="1191" y="4"/>
                  </a:cubicBezTo>
                  <a:cubicBezTo>
                    <a:pt x="1184" y="4"/>
                    <a:pt x="1184" y="4"/>
                    <a:pt x="1184" y="4"/>
                  </a:cubicBezTo>
                  <a:cubicBezTo>
                    <a:pt x="1182" y="5"/>
                    <a:pt x="1180" y="6"/>
                    <a:pt x="1178" y="4"/>
                  </a:cubicBezTo>
                  <a:cubicBezTo>
                    <a:pt x="1150" y="4"/>
                    <a:pt x="1150" y="4"/>
                    <a:pt x="1150" y="4"/>
                  </a:cubicBezTo>
                  <a:cubicBezTo>
                    <a:pt x="1122" y="16"/>
                    <a:pt x="1092" y="36"/>
                    <a:pt x="1084" y="67"/>
                  </a:cubicBezTo>
                  <a:cubicBezTo>
                    <a:pt x="1086" y="71"/>
                    <a:pt x="1083" y="79"/>
                    <a:pt x="1089" y="78"/>
                  </a:cubicBezTo>
                  <a:cubicBezTo>
                    <a:pt x="1110" y="69"/>
                    <a:pt x="1127" y="91"/>
                    <a:pt x="1150" y="87"/>
                  </a:cubicBezTo>
                  <a:cubicBezTo>
                    <a:pt x="1161" y="83"/>
                    <a:pt x="1172" y="80"/>
                    <a:pt x="1182" y="75"/>
                  </a:cubicBezTo>
                  <a:cubicBezTo>
                    <a:pt x="1185" y="87"/>
                    <a:pt x="1186" y="103"/>
                    <a:pt x="1193" y="115"/>
                  </a:cubicBezTo>
                  <a:cubicBezTo>
                    <a:pt x="1207" y="129"/>
                    <a:pt x="1199" y="149"/>
                    <a:pt x="1195" y="166"/>
                  </a:cubicBezTo>
                  <a:cubicBezTo>
                    <a:pt x="1181" y="164"/>
                    <a:pt x="1193" y="178"/>
                    <a:pt x="1188" y="184"/>
                  </a:cubicBezTo>
                  <a:cubicBezTo>
                    <a:pt x="1180" y="201"/>
                    <a:pt x="1169" y="216"/>
                    <a:pt x="1151" y="222"/>
                  </a:cubicBezTo>
                  <a:cubicBezTo>
                    <a:pt x="1135" y="224"/>
                    <a:pt x="1123" y="230"/>
                    <a:pt x="1107" y="226"/>
                  </a:cubicBezTo>
                  <a:cubicBezTo>
                    <a:pt x="1108" y="221"/>
                    <a:pt x="1108" y="221"/>
                    <a:pt x="1108" y="221"/>
                  </a:cubicBezTo>
                  <a:cubicBezTo>
                    <a:pt x="1127" y="207"/>
                    <a:pt x="1142" y="193"/>
                    <a:pt x="1161" y="180"/>
                  </a:cubicBezTo>
                  <a:cubicBezTo>
                    <a:pt x="1174" y="167"/>
                    <a:pt x="1173" y="151"/>
                    <a:pt x="1174" y="134"/>
                  </a:cubicBezTo>
                  <a:cubicBezTo>
                    <a:pt x="1169" y="116"/>
                    <a:pt x="1150" y="104"/>
                    <a:pt x="1134" y="100"/>
                  </a:cubicBezTo>
                  <a:cubicBezTo>
                    <a:pt x="1129" y="107"/>
                    <a:pt x="1136" y="117"/>
                    <a:pt x="1134" y="125"/>
                  </a:cubicBezTo>
                  <a:cubicBezTo>
                    <a:pt x="1128" y="146"/>
                    <a:pt x="1127" y="166"/>
                    <a:pt x="1133" y="187"/>
                  </a:cubicBezTo>
                  <a:cubicBezTo>
                    <a:pt x="1123" y="207"/>
                    <a:pt x="1103" y="228"/>
                    <a:pt x="1078" y="224"/>
                  </a:cubicBezTo>
                  <a:cubicBezTo>
                    <a:pt x="1056" y="219"/>
                    <a:pt x="1034" y="213"/>
                    <a:pt x="1015" y="202"/>
                  </a:cubicBezTo>
                  <a:cubicBezTo>
                    <a:pt x="1036" y="194"/>
                    <a:pt x="1055" y="181"/>
                    <a:pt x="1076" y="173"/>
                  </a:cubicBezTo>
                  <a:cubicBezTo>
                    <a:pt x="1092" y="163"/>
                    <a:pt x="1101" y="146"/>
                    <a:pt x="1106" y="131"/>
                  </a:cubicBezTo>
                  <a:cubicBezTo>
                    <a:pt x="1109" y="114"/>
                    <a:pt x="1104" y="97"/>
                    <a:pt x="1098" y="83"/>
                  </a:cubicBezTo>
                  <a:cubicBezTo>
                    <a:pt x="1094" y="88"/>
                    <a:pt x="1091" y="95"/>
                    <a:pt x="1088" y="100"/>
                  </a:cubicBezTo>
                  <a:cubicBezTo>
                    <a:pt x="1074" y="115"/>
                    <a:pt x="1053" y="124"/>
                    <a:pt x="1048" y="146"/>
                  </a:cubicBezTo>
                  <a:cubicBezTo>
                    <a:pt x="1047" y="161"/>
                    <a:pt x="1040" y="176"/>
                    <a:pt x="1033" y="188"/>
                  </a:cubicBezTo>
                  <a:cubicBezTo>
                    <a:pt x="1022" y="193"/>
                    <a:pt x="1009" y="200"/>
                    <a:pt x="996" y="193"/>
                  </a:cubicBezTo>
                  <a:cubicBezTo>
                    <a:pt x="970" y="178"/>
                    <a:pt x="941" y="153"/>
                    <a:pt x="933" y="123"/>
                  </a:cubicBezTo>
                  <a:cubicBezTo>
                    <a:pt x="932" y="119"/>
                    <a:pt x="929" y="115"/>
                    <a:pt x="926" y="111"/>
                  </a:cubicBezTo>
                  <a:cubicBezTo>
                    <a:pt x="924" y="114"/>
                    <a:pt x="924" y="114"/>
                    <a:pt x="924" y="114"/>
                  </a:cubicBezTo>
                  <a:cubicBezTo>
                    <a:pt x="920" y="114"/>
                    <a:pt x="920" y="110"/>
                    <a:pt x="918" y="108"/>
                  </a:cubicBezTo>
                  <a:cubicBezTo>
                    <a:pt x="918" y="129"/>
                    <a:pt x="913" y="155"/>
                    <a:pt x="889" y="162"/>
                  </a:cubicBezTo>
                  <a:cubicBezTo>
                    <a:pt x="870" y="167"/>
                    <a:pt x="846" y="156"/>
                    <a:pt x="832" y="172"/>
                  </a:cubicBezTo>
                  <a:cubicBezTo>
                    <a:pt x="825" y="183"/>
                    <a:pt x="811" y="182"/>
                    <a:pt x="801" y="185"/>
                  </a:cubicBezTo>
                  <a:cubicBezTo>
                    <a:pt x="811" y="200"/>
                    <a:pt x="831" y="205"/>
                    <a:pt x="849" y="204"/>
                  </a:cubicBezTo>
                  <a:cubicBezTo>
                    <a:pt x="865" y="200"/>
                    <a:pt x="881" y="193"/>
                    <a:pt x="892" y="178"/>
                  </a:cubicBezTo>
                  <a:cubicBezTo>
                    <a:pt x="895" y="178"/>
                    <a:pt x="895" y="178"/>
                    <a:pt x="895" y="178"/>
                  </a:cubicBezTo>
                  <a:cubicBezTo>
                    <a:pt x="897" y="199"/>
                    <a:pt x="870" y="213"/>
                    <a:pt x="872" y="233"/>
                  </a:cubicBezTo>
                  <a:cubicBezTo>
                    <a:pt x="869" y="254"/>
                    <a:pt x="892" y="267"/>
                    <a:pt x="898" y="285"/>
                  </a:cubicBezTo>
                  <a:cubicBezTo>
                    <a:pt x="899" y="287"/>
                    <a:pt x="902" y="287"/>
                    <a:pt x="903" y="285"/>
                  </a:cubicBezTo>
                  <a:cubicBezTo>
                    <a:pt x="907" y="263"/>
                    <a:pt x="919" y="243"/>
                    <a:pt x="911" y="221"/>
                  </a:cubicBezTo>
                  <a:cubicBezTo>
                    <a:pt x="901" y="206"/>
                    <a:pt x="900" y="187"/>
                    <a:pt x="904" y="170"/>
                  </a:cubicBezTo>
                  <a:cubicBezTo>
                    <a:pt x="910" y="154"/>
                    <a:pt x="918" y="139"/>
                    <a:pt x="924" y="123"/>
                  </a:cubicBezTo>
                  <a:cubicBezTo>
                    <a:pt x="938" y="133"/>
                    <a:pt x="935" y="156"/>
                    <a:pt x="939" y="172"/>
                  </a:cubicBezTo>
                  <a:cubicBezTo>
                    <a:pt x="943" y="220"/>
                    <a:pt x="933" y="262"/>
                    <a:pt x="912" y="301"/>
                  </a:cubicBezTo>
                  <a:cubicBezTo>
                    <a:pt x="905" y="309"/>
                    <a:pt x="895" y="311"/>
                    <a:pt x="885" y="314"/>
                  </a:cubicBezTo>
                  <a:cubicBezTo>
                    <a:pt x="870" y="303"/>
                    <a:pt x="859" y="286"/>
                    <a:pt x="839" y="286"/>
                  </a:cubicBezTo>
                  <a:cubicBezTo>
                    <a:pt x="831" y="282"/>
                    <a:pt x="832" y="273"/>
                    <a:pt x="827" y="268"/>
                  </a:cubicBezTo>
                  <a:cubicBezTo>
                    <a:pt x="819" y="273"/>
                    <a:pt x="824" y="283"/>
                    <a:pt x="820" y="291"/>
                  </a:cubicBezTo>
                  <a:cubicBezTo>
                    <a:pt x="816" y="301"/>
                    <a:pt x="814" y="312"/>
                    <a:pt x="818" y="323"/>
                  </a:cubicBezTo>
                  <a:cubicBezTo>
                    <a:pt x="825" y="337"/>
                    <a:pt x="839" y="340"/>
                    <a:pt x="852" y="342"/>
                  </a:cubicBezTo>
                  <a:cubicBezTo>
                    <a:pt x="868" y="339"/>
                    <a:pt x="880" y="329"/>
                    <a:pt x="893" y="320"/>
                  </a:cubicBezTo>
                  <a:cubicBezTo>
                    <a:pt x="897" y="320"/>
                    <a:pt x="897" y="320"/>
                    <a:pt x="897" y="320"/>
                  </a:cubicBezTo>
                  <a:cubicBezTo>
                    <a:pt x="889" y="343"/>
                    <a:pt x="862" y="361"/>
                    <a:pt x="840" y="372"/>
                  </a:cubicBezTo>
                  <a:cubicBezTo>
                    <a:pt x="808" y="387"/>
                    <a:pt x="768" y="387"/>
                    <a:pt x="733" y="383"/>
                  </a:cubicBezTo>
                  <a:cubicBezTo>
                    <a:pt x="719" y="375"/>
                    <a:pt x="702" y="369"/>
                    <a:pt x="695" y="353"/>
                  </a:cubicBezTo>
                  <a:cubicBezTo>
                    <a:pt x="697" y="342"/>
                    <a:pt x="701" y="329"/>
                    <a:pt x="712" y="326"/>
                  </a:cubicBezTo>
                  <a:cubicBezTo>
                    <a:pt x="730" y="320"/>
                    <a:pt x="727" y="339"/>
                    <a:pt x="739" y="346"/>
                  </a:cubicBezTo>
                  <a:cubicBezTo>
                    <a:pt x="755" y="358"/>
                    <a:pt x="777" y="366"/>
                    <a:pt x="798" y="359"/>
                  </a:cubicBezTo>
                  <a:cubicBezTo>
                    <a:pt x="802" y="356"/>
                    <a:pt x="809" y="363"/>
                    <a:pt x="809" y="355"/>
                  </a:cubicBezTo>
                  <a:cubicBezTo>
                    <a:pt x="803" y="341"/>
                    <a:pt x="799" y="326"/>
                    <a:pt x="786" y="318"/>
                  </a:cubicBezTo>
                  <a:cubicBezTo>
                    <a:pt x="776" y="311"/>
                    <a:pt x="763" y="306"/>
                    <a:pt x="751" y="312"/>
                  </a:cubicBezTo>
                  <a:cubicBezTo>
                    <a:pt x="739" y="322"/>
                    <a:pt x="727" y="307"/>
                    <a:pt x="716" y="315"/>
                  </a:cubicBezTo>
                  <a:cubicBezTo>
                    <a:pt x="703" y="321"/>
                    <a:pt x="696" y="331"/>
                    <a:pt x="690" y="342"/>
                  </a:cubicBezTo>
                  <a:cubicBezTo>
                    <a:pt x="684" y="337"/>
                    <a:pt x="681" y="330"/>
                    <a:pt x="681" y="323"/>
                  </a:cubicBezTo>
                  <a:cubicBezTo>
                    <a:pt x="682" y="306"/>
                    <a:pt x="694" y="295"/>
                    <a:pt x="695" y="278"/>
                  </a:cubicBezTo>
                  <a:cubicBezTo>
                    <a:pt x="698" y="276"/>
                    <a:pt x="698" y="276"/>
                    <a:pt x="698" y="276"/>
                  </a:cubicBezTo>
                  <a:cubicBezTo>
                    <a:pt x="713" y="298"/>
                    <a:pt x="738" y="313"/>
                    <a:pt x="765" y="306"/>
                  </a:cubicBezTo>
                  <a:cubicBezTo>
                    <a:pt x="779" y="301"/>
                    <a:pt x="792" y="310"/>
                    <a:pt x="805" y="306"/>
                  </a:cubicBezTo>
                  <a:cubicBezTo>
                    <a:pt x="811" y="281"/>
                    <a:pt x="803" y="253"/>
                    <a:pt x="781" y="236"/>
                  </a:cubicBezTo>
                  <a:cubicBezTo>
                    <a:pt x="774" y="229"/>
                    <a:pt x="767" y="227"/>
                    <a:pt x="761" y="222"/>
                  </a:cubicBezTo>
                  <a:cubicBezTo>
                    <a:pt x="765" y="214"/>
                    <a:pt x="774" y="211"/>
                    <a:pt x="781" y="207"/>
                  </a:cubicBezTo>
                  <a:cubicBezTo>
                    <a:pt x="800" y="186"/>
                    <a:pt x="801" y="163"/>
                    <a:pt x="799" y="137"/>
                  </a:cubicBezTo>
                  <a:cubicBezTo>
                    <a:pt x="799" y="133"/>
                    <a:pt x="804" y="128"/>
                    <a:pt x="799" y="124"/>
                  </a:cubicBezTo>
                  <a:cubicBezTo>
                    <a:pt x="780" y="127"/>
                    <a:pt x="762" y="118"/>
                    <a:pt x="744" y="123"/>
                  </a:cubicBezTo>
                  <a:cubicBezTo>
                    <a:pt x="753" y="100"/>
                    <a:pt x="774" y="79"/>
                    <a:pt x="800" y="74"/>
                  </a:cubicBezTo>
                  <a:cubicBezTo>
                    <a:pt x="804" y="75"/>
                    <a:pt x="804" y="75"/>
                    <a:pt x="804" y="75"/>
                  </a:cubicBezTo>
                  <a:cubicBezTo>
                    <a:pt x="814" y="88"/>
                    <a:pt x="820" y="105"/>
                    <a:pt x="838" y="108"/>
                  </a:cubicBezTo>
                  <a:cubicBezTo>
                    <a:pt x="855" y="112"/>
                    <a:pt x="871" y="118"/>
                    <a:pt x="890" y="117"/>
                  </a:cubicBezTo>
                  <a:cubicBezTo>
                    <a:pt x="894" y="109"/>
                    <a:pt x="888" y="97"/>
                    <a:pt x="884" y="88"/>
                  </a:cubicBezTo>
                  <a:cubicBezTo>
                    <a:pt x="879" y="76"/>
                    <a:pt x="867" y="64"/>
                    <a:pt x="852" y="65"/>
                  </a:cubicBezTo>
                  <a:cubicBezTo>
                    <a:pt x="837" y="65"/>
                    <a:pt x="823" y="71"/>
                    <a:pt x="809" y="66"/>
                  </a:cubicBezTo>
                  <a:cubicBezTo>
                    <a:pt x="793" y="69"/>
                    <a:pt x="779" y="76"/>
                    <a:pt x="764" y="83"/>
                  </a:cubicBezTo>
                  <a:cubicBezTo>
                    <a:pt x="761" y="72"/>
                    <a:pt x="769" y="63"/>
                    <a:pt x="773" y="54"/>
                  </a:cubicBezTo>
                  <a:cubicBezTo>
                    <a:pt x="774" y="43"/>
                    <a:pt x="778" y="31"/>
                    <a:pt x="772" y="20"/>
                  </a:cubicBezTo>
                  <a:cubicBezTo>
                    <a:pt x="766" y="9"/>
                    <a:pt x="755" y="8"/>
                    <a:pt x="744" y="4"/>
                  </a:cubicBezTo>
                  <a:cubicBezTo>
                    <a:pt x="726" y="4"/>
                    <a:pt x="726" y="4"/>
                    <a:pt x="726" y="4"/>
                  </a:cubicBezTo>
                  <a:cubicBezTo>
                    <a:pt x="732" y="19"/>
                    <a:pt x="732" y="36"/>
                    <a:pt x="741" y="49"/>
                  </a:cubicBezTo>
                  <a:cubicBezTo>
                    <a:pt x="748" y="60"/>
                    <a:pt x="765" y="66"/>
                    <a:pt x="756" y="82"/>
                  </a:cubicBezTo>
                  <a:cubicBezTo>
                    <a:pt x="753" y="95"/>
                    <a:pt x="753" y="95"/>
                    <a:pt x="753" y="95"/>
                  </a:cubicBezTo>
                  <a:cubicBezTo>
                    <a:pt x="744" y="106"/>
                    <a:pt x="737" y="117"/>
                    <a:pt x="732" y="129"/>
                  </a:cubicBezTo>
                  <a:cubicBezTo>
                    <a:pt x="724" y="136"/>
                    <a:pt x="713" y="141"/>
                    <a:pt x="708" y="151"/>
                  </a:cubicBezTo>
                  <a:cubicBezTo>
                    <a:pt x="704" y="145"/>
                    <a:pt x="702" y="136"/>
                    <a:pt x="698" y="128"/>
                  </a:cubicBezTo>
                  <a:cubicBezTo>
                    <a:pt x="682" y="106"/>
                    <a:pt x="662" y="89"/>
                    <a:pt x="638" y="78"/>
                  </a:cubicBezTo>
                  <a:cubicBezTo>
                    <a:pt x="630" y="81"/>
                    <a:pt x="637" y="90"/>
                    <a:pt x="637" y="95"/>
                  </a:cubicBezTo>
                  <a:cubicBezTo>
                    <a:pt x="623" y="118"/>
                    <a:pt x="612" y="143"/>
                    <a:pt x="618" y="170"/>
                  </a:cubicBezTo>
                  <a:cubicBezTo>
                    <a:pt x="614" y="172"/>
                    <a:pt x="608" y="170"/>
                    <a:pt x="604" y="169"/>
                  </a:cubicBezTo>
                  <a:cubicBezTo>
                    <a:pt x="599" y="151"/>
                    <a:pt x="592" y="133"/>
                    <a:pt x="582" y="117"/>
                  </a:cubicBezTo>
                  <a:cubicBezTo>
                    <a:pt x="581" y="108"/>
                    <a:pt x="578" y="95"/>
                    <a:pt x="587" y="90"/>
                  </a:cubicBezTo>
                  <a:cubicBezTo>
                    <a:pt x="613" y="84"/>
                    <a:pt x="640" y="66"/>
                    <a:pt x="645" y="38"/>
                  </a:cubicBezTo>
                  <a:cubicBezTo>
                    <a:pt x="644" y="30"/>
                    <a:pt x="634" y="30"/>
                    <a:pt x="628" y="28"/>
                  </a:cubicBezTo>
                  <a:cubicBezTo>
                    <a:pt x="608" y="24"/>
                    <a:pt x="593" y="42"/>
                    <a:pt x="585" y="55"/>
                  </a:cubicBezTo>
                  <a:cubicBezTo>
                    <a:pt x="588" y="72"/>
                    <a:pt x="571" y="83"/>
                    <a:pt x="575" y="99"/>
                  </a:cubicBezTo>
                  <a:cubicBezTo>
                    <a:pt x="573" y="101"/>
                    <a:pt x="575" y="108"/>
                    <a:pt x="570" y="106"/>
                  </a:cubicBezTo>
                  <a:cubicBezTo>
                    <a:pt x="561" y="98"/>
                    <a:pt x="546" y="88"/>
                    <a:pt x="551" y="73"/>
                  </a:cubicBezTo>
                  <a:cubicBezTo>
                    <a:pt x="553" y="67"/>
                    <a:pt x="561" y="73"/>
                    <a:pt x="565" y="68"/>
                  </a:cubicBezTo>
                  <a:cubicBezTo>
                    <a:pt x="586" y="59"/>
                    <a:pt x="592" y="38"/>
                    <a:pt x="591" y="17"/>
                  </a:cubicBezTo>
                  <a:cubicBezTo>
                    <a:pt x="582" y="11"/>
                    <a:pt x="577" y="23"/>
                    <a:pt x="568" y="23"/>
                  </a:cubicBezTo>
                  <a:cubicBezTo>
                    <a:pt x="554" y="28"/>
                    <a:pt x="541" y="42"/>
                    <a:pt x="540" y="58"/>
                  </a:cubicBezTo>
                  <a:cubicBezTo>
                    <a:pt x="542" y="81"/>
                    <a:pt x="542" y="81"/>
                    <a:pt x="542" y="81"/>
                  </a:cubicBezTo>
                  <a:cubicBezTo>
                    <a:pt x="524" y="74"/>
                    <a:pt x="500" y="68"/>
                    <a:pt x="484" y="82"/>
                  </a:cubicBezTo>
                  <a:cubicBezTo>
                    <a:pt x="474" y="88"/>
                    <a:pt x="472" y="101"/>
                    <a:pt x="460" y="104"/>
                  </a:cubicBezTo>
                  <a:cubicBezTo>
                    <a:pt x="458" y="105"/>
                    <a:pt x="458" y="106"/>
                    <a:pt x="458" y="108"/>
                  </a:cubicBezTo>
                  <a:cubicBezTo>
                    <a:pt x="466" y="113"/>
                    <a:pt x="481" y="111"/>
                    <a:pt x="490" y="114"/>
                  </a:cubicBezTo>
                  <a:cubicBezTo>
                    <a:pt x="515" y="117"/>
                    <a:pt x="533" y="81"/>
                    <a:pt x="557" y="103"/>
                  </a:cubicBezTo>
                  <a:cubicBezTo>
                    <a:pt x="562" y="108"/>
                    <a:pt x="568" y="112"/>
                    <a:pt x="570" y="119"/>
                  </a:cubicBezTo>
                  <a:cubicBezTo>
                    <a:pt x="551" y="125"/>
                    <a:pt x="529" y="113"/>
                    <a:pt x="513" y="127"/>
                  </a:cubicBezTo>
                  <a:cubicBezTo>
                    <a:pt x="498" y="145"/>
                    <a:pt x="495" y="168"/>
                    <a:pt x="494" y="191"/>
                  </a:cubicBezTo>
                  <a:cubicBezTo>
                    <a:pt x="493" y="193"/>
                    <a:pt x="489" y="195"/>
                    <a:pt x="493" y="198"/>
                  </a:cubicBezTo>
                  <a:cubicBezTo>
                    <a:pt x="501" y="197"/>
                    <a:pt x="505" y="186"/>
                    <a:pt x="513" y="182"/>
                  </a:cubicBezTo>
                  <a:cubicBezTo>
                    <a:pt x="536" y="173"/>
                    <a:pt x="555" y="152"/>
                    <a:pt x="555" y="128"/>
                  </a:cubicBezTo>
                  <a:cubicBezTo>
                    <a:pt x="569" y="123"/>
                    <a:pt x="577" y="132"/>
                    <a:pt x="586" y="139"/>
                  </a:cubicBezTo>
                  <a:cubicBezTo>
                    <a:pt x="589" y="148"/>
                    <a:pt x="599" y="160"/>
                    <a:pt x="590" y="170"/>
                  </a:cubicBezTo>
                  <a:cubicBezTo>
                    <a:pt x="564" y="172"/>
                    <a:pt x="544" y="186"/>
                    <a:pt x="524" y="202"/>
                  </a:cubicBezTo>
                  <a:cubicBezTo>
                    <a:pt x="517" y="202"/>
                    <a:pt x="509" y="205"/>
                    <a:pt x="506" y="210"/>
                  </a:cubicBezTo>
                  <a:cubicBezTo>
                    <a:pt x="510" y="220"/>
                    <a:pt x="520" y="212"/>
                    <a:pt x="527" y="218"/>
                  </a:cubicBezTo>
                  <a:cubicBezTo>
                    <a:pt x="539" y="233"/>
                    <a:pt x="555" y="251"/>
                    <a:pt x="576" y="256"/>
                  </a:cubicBezTo>
                  <a:cubicBezTo>
                    <a:pt x="607" y="258"/>
                    <a:pt x="607" y="258"/>
                    <a:pt x="607" y="258"/>
                  </a:cubicBezTo>
                  <a:cubicBezTo>
                    <a:pt x="611" y="266"/>
                    <a:pt x="600" y="275"/>
                    <a:pt x="599" y="285"/>
                  </a:cubicBezTo>
                  <a:cubicBezTo>
                    <a:pt x="596" y="304"/>
                    <a:pt x="597" y="325"/>
                    <a:pt x="605" y="342"/>
                  </a:cubicBezTo>
                  <a:cubicBezTo>
                    <a:pt x="601" y="345"/>
                    <a:pt x="594" y="347"/>
                    <a:pt x="589" y="345"/>
                  </a:cubicBezTo>
                  <a:cubicBezTo>
                    <a:pt x="575" y="341"/>
                    <a:pt x="585" y="328"/>
                    <a:pt x="586" y="320"/>
                  </a:cubicBezTo>
                  <a:cubicBezTo>
                    <a:pt x="594" y="308"/>
                    <a:pt x="592" y="290"/>
                    <a:pt x="586" y="278"/>
                  </a:cubicBezTo>
                  <a:cubicBezTo>
                    <a:pt x="584" y="276"/>
                    <a:pt x="577" y="268"/>
                    <a:pt x="575" y="275"/>
                  </a:cubicBezTo>
                  <a:cubicBezTo>
                    <a:pt x="563" y="289"/>
                    <a:pt x="551" y="302"/>
                    <a:pt x="549" y="321"/>
                  </a:cubicBezTo>
                  <a:cubicBezTo>
                    <a:pt x="553" y="333"/>
                    <a:pt x="560" y="345"/>
                    <a:pt x="572" y="350"/>
                  </a:cubicBezTo>
                  <a:cubicBezTo>
                    <a:pt x="566" y="353"/>
                    <a:pt x="559" y="352"/>
                    <a:pt x="553" y="349"/>
                  </a:cubicBezTo>
                  <a:cubicBezTo>
                    <a:pt x="549" y="341"/>
                    <a:pt x="547" y="331"/>
                    <a:pt x="539" y="323"/>
                  </a:cubicBezTo>
                  <a:cubicBezTo>
                    <a:pt x="527" y="312"/>
                    <a:pt x="506" y="310"/>
                    <a:pt x="500" y="293"/>
                  </a:cubicBezTo>
                  <a:cubicBezTo>
                    <a:pt x="487" y="297"/>
                    <a:pt x="494" y="313"/>
                    <a:pt x="486" y="323"/>
                  </a:cubicBezTo>
                  <a:cubicBezTo>
                    <a:pt x="486" y="337"/>
                    <a:pt x="494" y="350"/>
                    <a:pt x="508" y="357"/>
                  </a:cubicBezTo>
                  <a:cubicBezTo>
                    <a:pt x="524" y="367"/>
                    <a:pt x="543" y="360"/>
                    <a:pt x="561" y="358"/>
                  </a:cubicBezTo>
                  <a:cubicBezTo>
                    <a:pt x="562" y="361"/>
                    <a:pt x="562" y="361"/>
                    <a:pt x="560" y="363"/>
                  </a:cubicBezTo>
                  <a:cubicBezTo>
                    <a:pt x="542" y="371"/>
                    <a:pt x="519" y="380"/>
                    <a:pt x="513" y="402"/>
                  </a:cubicBezTo>
                  <a:cubicBezTo>
                    <a:pt x="512" y="410"/>
                    <a:pt x="508" y="420"/>
                    <a:pt x="512" y="428"/>
                  </a:cubicBezTo>
                  <a:cubicBezTo>
                    <a:pt x="506" y="426"/>
                    <a:pt x="499" y="416"/>
                    <a:pt x="496" y="409"/>
                  </a:cubicBezTo>
                  <a:cubicBezTo>
                    <a:pt x="483" y="384"/>
                    <a:pt x="483" y="354"/>
                    <a:pt x="481" y="326"/>
                  </a:cubicBezTo>
                  <a:cubicBezTo>
                    <a:pt x="471" y="318"/>
                    <a:pt x="452" y="330"/>
                    <a:pt x="447" y="315"/>
                  </a:cubicBezTo>
                  <a:cubicBezTo>
                    <a:pt x="447" y="300"/>
                    <a:pt x="448" y="282"/>
                    <a:pt x="462" y="273"/>
                  </a:cubicBezTo>
                  <a:cubicBezTo>
                    <a:pt x="468" y="267"/>
                    <a:pt x="475" y="260"/>
                    <a:pt x="483" y="264"/>
                  </a:cubicBezTo>
                  <a:cubicBezTo>
                    <a:pt x="503" y="282"/>
                    <a:pt x="537" y="285"/>
                    <a:pt x="561" y="273"/>
                  </a:cubicBezTo>
                  <a:cubicBezTo>
                    <a:pt x="559" y="260"/>
                    <a:pt x="553" y="250"/>
                    <a:pt x="541" y="244"/>
                  </a:cubicBezTo>
                  <a:cubicBezTo>
                    <a:pt x="518" y="235"/>
                    <a:pt x="498" y="254"/>
                    <a:pt x="476" y="253"/>
                  </a:cubicBezTo>
                  <a:cubicBezTo>
                    <a:pt x="474" y="244"/>
                    <a:pt x="484" y="238"/>
                    <a:pt x="484" y="229"/>
                  </a:cubicBezTo>
                  <a:cubicBezTo>
                    <a:pt x="485" y="216"/>
                    <a:pt x="480" y="202"/>
                    <a:pt x="467" y="195"/>
                  </a:cubicBezTo>
                  <a:cubicBezTo>
                    <a:pt x="460" y="187"/>
                    <a:pt x="447" y="187"/>
                    <a:pt x="441" y="177"/>
                  </a:cubicBezTo>
                  <a:cubicBezTo>
                    <a:pt x="432" y="176"/>
                    <a:pt x="431" y="187"/>
                    <a:pt x="429" y="192"/>
                  </a:cubicBezTo>
                  <a:cubicBezTo>
                    <a:pt x="426" y="205"/>
                    <a:pt x="433" y="217"/>
                    <a:pt x="441" y="227"/>
                  </a:cubicBezTo>
                  <a:cubicBezTo>
                    <a:pt x="449" y="236"/>
                    <a:pt x="461" y="237"/>
                    <a:pt x="468" y="249"/>
                  </a:cubicBezTo>
                  <a:cubicBezTo>
                    <a:pt x="464" y="265"/>
                    <a:pt x="449" y="276"/>
                    <a:pt x="440" y="289"/>
                  </a:cubicBezTo>
                  <a:cubicBezTo>
                    <a:pt x="428" y="272"/>
                    <a:pt x="427" y="244"/>
                    <a:pt x="423" y="222"/>
                  </a:cubicBezTo>
                  <a:cubicBezTo>
                    <a:pt x="420" y="208"/>
                    <a:pt x="420" y="189"/>
                    <a:pt x="423" y="176"/>
                  </a:cubicBezTo>
                  <a:cubicBezTo>
                    <a:pt x="449" y="172"/>
                    <a:pt x="464" y="148"/>
                    <a:pt x="475" y="127"/>
                  </a:cubicBezTo>
                  <a:cubicBezTo>
                    <a:pt x="477" y="126"/>
                    <a:pt x="480" y="123"/>
                    <a:pt x="478" y="121"/>
                  </a:cubicBezTo>
                  <a:cubicBezTo>
                    <a:pt x="466" y="117"/>
                    <a:pt x="452" y="113"/>
                    <a:pt x="438" y="117"/>
                  </a:cubicBezTo>
                  <a:cubicBezTo>
                    <a:pt x="438" y="107"/>
                    <a:pt x="447" y="99"/>
                    <a:pt x="454" y="92"/>
                  </a:cubicBezTo>
                  <a:cubicBezTo>
                    <a:pt x="470" y="67"/>
                    <a:pt x="496" y="46"/>
                    <a:pt x="519" y="26"/>
                  </a:cubicBezTo>
                  <a:cubicBezTo>
                    <a:pt x="518" y="23"/>
                    <a:pt x="518" y="23"/>
                    <a:pt x="518" y="23"/>
                  </a:cubicBezTo>
                  <a:cubicBezTo>
                    <a:pt x="509" y="21"/>
                    <a:pt x="509" y="32"/>
                    <a:pt x="502" y="33"/>
                  </a:cubicBezTo>
                  <a:cubicBezTo>
                    <a:pt x="486" y="45"/>
                    <a:pt x="476" y="58"/>
                    <a:pt x="461" y="70"/>
                  </a:cubicBezTo>
                  <a:cubicBezTo>
                    <a:pt x="465" y="49"/>
                    <a:pt x="470" y="29"/>
                    <a:pt x="490" y="14"/>
                  </a:cubicBezTo>
                  <a:cubicBezTo>
                    <a:pt x="502" y="11"/>
                    <a:pt x="513" y="18"/>
                    <a:pt x="526" y="20"/>
                  </a:cubicBezTo>
                  <a:cubicBezTo>
                    <a:pt x="544" y="25"/>
                    <a:pt x="566" y="19"/>
                    <a:pt x="580" y="5"/>
                  </a:cubicBezTo>
                  <a:cubicBezTo>
                    <a:pt x="580" y="5"/>
                    <a:pt x="580" y="5"/>
                    <a:pt x="580" y="4"/>
                  </a:cubicBezTo>
                  <a:cubicBezTo>
                    <a:pt x="564" y="4"/>
                    <a:pt x="564" y="4"/>
                    <a:pt x="564" y="4"/>
                  </a:cubicBezTo>
                  <a:cubicBezTo>
                    <a:pt x="565" y="5"/>
                    <a:pt x="565" y="5"/>
                    <a:pt x="566" y="6"/>
                  </a:cubicBezTo>
                  <a:cubicBezTo>
                    <a:pt x="566" y="10"/>
                    <a:pt x="561" y="13"/>
                    <a:pt x="557" y="13"/>
                  </a:cubicBezTo>
                  <a:cubicBezTo>
                    <a:pt x="540" y="18"/>
                    <a:pt x="519" y="15"/>
                    <a:pt x="505" y="5"/>
                  </a:cubicBezTo>
                  <a:cubicBezTo>
                    <a:pt x="505" y="5"/>
                    <a:pt x="506" y="5"/>
                    <a:pt x="506" y="4"/>
                  </a:cubicBezTo>
                  <a:cubicBezTo>
                    <a:pt x="491" y="4"/>
                    <a:pt x="491" y="4"/>
                    <a:pt x="491" y="4"/>
                  </a:cubicBezTo>
                  <a:cubicBezTo>
                    <a:pt x="483" y="12"/>
                    <a:pt x="476" y="20"/>
                    <a:pt x="469" y="28"/>
                  </a:cubicBezTo>
                  <a:cubicBezTo>
                    <a:pt x="463" y="21"/>
                    <a:pt x="463" y="12"/>
                    <a:pt x="461" y="4"/>
                  </a:cubicBezTo>
                  <a:cubicBezTo>
                    <a:pt x="453" y="4"/>
                    <a:pt x="453" y="4"/>
                    <a:pt x="453" y="4"/>
                  </a:cubicBezTo>
                  <a:cubicBezTo>
                    <a:pt x="453" y="5"/>
                    <a:pt x="453" y="5"/>
                    <a:pt x="453" y="5"/>
                  </a:cubicBezTo>
                  <a:cubicBezTo>
                    <a:pt x="451" y="4"/>
                    <a:pt x="451" y="4"/>
                    <a:pt x="451" y="4"/>
                  </a:cubicBezTo>
                  <a:cubicBezTo>
                    <a:pt x="436" y="4"/>
                    <a:pt x="436" y="4"/>
                    <a:pt x="436" y="4"/>
                  </a:cubicBezTo>
                  <a:cubicBezTo>
                    <a:pt x="450" y="14"/>
                    <a:pt x="450" y="14"/>
                    <a:pt x="450" y="14"/>
                  </a:cubicBezTo>
                  <a:cubicBezTo>
                    <a:pt x="451" y="17"/>
                    <a:pt x="453" y="23"/>
                    <a:pt x="447" y="25"/>
                  </a:cubicBezTo>
                  <a:cubicBezTo>
                    <a:pt x="433" y="24"/>
                    <a:pt x="421" y="16"/>
                    <a:pt x="415" y="4"/>
                  </a:cubicBezTo>
                  <a:cubicBezTo>
                    <a:pt x="404" y="4"/>
                    <a:pt x="404" y="4"/>
                    <a:pt x="404" y="4"/>
                  </a:cubicBezTo>
                  <a:cubicBezTo>
                    <a:pt x="416" y="21"/>
                    <a:pt x="436" y="35"/>
                    <a:pt x="459" y="31"/>
                  </a:cubicBezTo>
                  <a:cubicBezTo>
                    <a:pt x="466" y="42"/>
                    <a:pt x="456" y="51"/>
                    <a:pt x="455" y="61"/>
                  </a:cubicBezTo>
                  <a:cubicBezTo>
                    <a:pt x="449" y="71"/>
                    <a:pt x="452" y="85"/>
                    <a:pt x="442" y="93"/>
                  </a:cubicBezTo>
                  <a:cubicBezTo>
                    <a:pt x="424" y="81"/>
                    <a:pt x="432" y="54"/>
                    <a:pt x="407" y="45"/>
                  </a:cubicBezTo>
                  <a:cubicBezTo>
                    <a:pt x="394" y="37"/>
                    <a:pt x="376" y="42"/>
                    <a:pt x="363" y="47"/>
                  </a:cubicBezTo>
                  <a:cubicBezTo>
                    <a:pt x="345" y="54"/>
                    <a:pt x="341" y="75"/>
                    <a:pt x="323" y="80"/>
                  </a:cubicBezTo>
                  <a:cubicBezTo>
                    <a:pt x="322" y="83"/>
                    <a:pt x="322" y="83"/>
                    <a:pt x="322" y="83"/>
                  </a:cubicBezTo>
                  <a:cubicBezTo>
                    <a:pt x="328" y="92"/>
                    <a:pt x="339" y="82"/>
                    <a:pt x="349" y="86"/>
                  </a:cubicBezTo>
                  <a:cubicBezTo>
                    <a:pt x="371" y="94"/>
                    <a:pt x="397" y="90"/>
                    <a:pt x="420" y="81"/>
                  </a:cubicBezTo>
                  <a:cubicBezTo>
                    <a:pt x="426" y="80"/>
                    <a:pt x="428" y="87"/>
                    <a:pt x="429" y="90"/>
                  </a:cubicBezTo>
                  <a:cubicBezTo>
                    <a:pt x="424" y="100"/>
                    <a:pt x="439" y="100"/>
                    <a:pt x="432" y="110"/>
                  </a:cubicBezTo>
                  <a:cubicBezTo>
                    <a:pt x="428" y="126"/>
                    <a:pt x="407" y="137"/>
                    <a:pt x="407" y="154"/>
                  </a:cubicBezTo>
                  <a:cubicBezTo>
                    <a:pt x="407" y="164"/>
                    <a:pt x="406" y="175"/>
                    <a:pt x="397" y="181"/>
                  </a:cubicBezTo>
                  <a:cubicBezTo>
                    <a:pt x="398" y="190"/>
                    <a:pt x="395" y="200"/>
                    <a:pt x="391" y="210"/>
                  </a:cubicBezTo>
                  <a:cubicBezTo>
                    <a:pt x="386" y="211"/>
                    <a:pt x="383" y="205"/>
                    <a:pt x="380" y="201"/>
                  </a:cubicBezTo>
                  <a:cubicBezTo>
                    <a:pt x="379" y="186"/>
                    <a:pt x="395" y="178"/>
                    <a:pt x="400" y="164"/>
                  </a:cubicBezTo>
                  <a:cubicBezTo>
                    <a:pt x="404" y="147"/>
                    <a:pt x="396" y="127"/>
                    <a:pt x="393" y="110"/>
                  </a:cubicBezTo>
                  <a:cubicBezTo>
                    <a:pt x="390" y="109"/>
                    <a:pt x="390" y="109"/>
                    <a:pt x="390" y="109"/>
                  </a:cubicBezTo>
                  <a:cubicBezTo>
                    <a:pt x="375" y="123"/>
                    <a:pt x="357" y="133"/>
                    <a:pt x="355" y="153"/>
                  </a:cubicBezTo>
                  <a:cubicBezTo>
                    <a:pt x="356" y="165"/>
                    <a:pt x="360" y="178"/>
                    <a:pt x="367" y="188"/>
                  </a:cubicBezTo>
                  <a:cubicBezTo>
                    <a:pt x="367" y="192"/>
                    <a:pt x="367" y="192"/>
                    <a:pt x="367" y="192"/>
                  </a:cubicBezTo>
                  <a:cubicBezTo>
                    <a:pt x="352" y="179"/>
                    <a:pt x="329" y="197"/>
                    <a:pt x="320" y="176"/>
                  </a:cubicBezTo>
                  <a:cubicBezTo>
                    <a:pt x="320" y="168"/>
                    <a:pt x="330" y="164"/>
                    <a:pt x="333" y="158"/>
                  </a:cubicBezTo>
                  <a:cubicBezTo>
                    <a:pt x="343" y="140"/>
                    <a:pt x="349" y="113"/>
                    <a:pt x="337" y="96"/>
                  </a:cubicBezTo>
                  <a:cubicBezTo>
                    <a:pt x="329" y="100"/>
                    <a:pt x="328" y="113"/>
                    <a:pt x="317" y="112"/>
                  </a:cubicBezTo>
                  <a:cubicBezTo>
                    <a:pt x="303" y="123"/>
                    <a:pt x="303" y="123"/>
                    <a:pt x="303" y="123"/>
                  </a:cubicBezTo>
                  <a:cubicBezTo>
                    <a:pt x="298" y="100"/>
                    <a:pt x="270" y="87"/>
                    <a:pt x="263" y="65"/>
                  </a:cubicBezTo>
                  <a:cubicBezTo>
                    <a:pt x="269" y="55"/>
                    <a:pt x="273" y="42"/>
                    <a:pt x="274" y="31"/>
                  </a:cubicBezTo>
                  <a:cubicBezTo>
                    <a:pt x="290" y="46"/>
                    <a:pt x="314" y="54"/>
                    <a:pt x="336" y="47"/>
                  </a:cubicBezTo>
                  <a:cubicBezTo>
                    <a:pt x="342" y="42"/>
                    <a:pt x="353" y="50"/>
                    <a:pt x="355" y="38"/>
                  </a:cubicBezTo>
                  <a:cubicBezTo>
                    <a:pt x="353" y="26"/>
                    <a:pt x="350" y="14"/>
                    <a:pt x="345" y="4"/>
                  </a:cubicBezTo>
                  <a:cubicBezTo>
                    <a:pt x="337" y="4"/>
                    <a:pt x="337" y="4"/>
                    <a:pt x="337" y="4"/>
                  </a:cubicBezTo>
                  <a:cubicBezTo>
                    <a:pt x="339" y="7"/>
                    <a:pt x="341" y="10"/>
                    <a:pt x="342" y="14"/>
                  </a:cubicBezTo>
                  <a:cubicBezTo>
                    <a:pt x="343" y="18"/>
                    <a:pt x="345" y="21"/>
                    <a:pt x="344" y="25"/>
                  </a:cubicBezTo>
                  <a:cubicBezTo>
                    <a:pt x="338" y="23"/>
                    <a:pt x="338" y="23"/>
                    <a:pt x="338" y="23"/>
                  </a:cubicBezTo>
                  <a:cubicBezTo>
                    <a:pt x="332" y="15"/>
                    <a:pt x="325" y="9"/>
                    <a:pt x="318" y="4"/>
                  </a:cubicBezTo>
                  <a:cubicBezTo>
                    <a:pt x="304" y="4"/>
                    <a:pt x="304" y="4"/>
                    <a:pt x="304" y="4"/>
                  </a:cubicBezTo>
                  <a:cubicBezTo>
                    <a:pt x="318" y="11"/>
                    <a:pt x="330" y="23"/>
                    <a:pt x="339" y="36"/>
                  </a:cubicBezTo>
                  <a:cubicBezTo>
                    <a:pt x="332" y="45"/>
                    <a:pt x="318" y="42"/>
                    <a:pt x="307" y="42"/>
                  </a:cubicBezTo>
                  <a:cubicBezTo>
                    <a:pt x="291" y="40"/>
                    <a:pt x="278" y="27"/>
                    <a:pt x="273" y="13"/>
                  </a:cubicBezTo>
                  <a:cubicBezTo>
                    <a:pt x="279" y="4"/>
                    <a:pt x="279" y="4"/>
                    <a:pt x="279" y="4"/>
                  </a:cubicBezTo>
                  <a:cubicBezTo>
                    <a:pt x="269" y="4"/>
                    <a:pt x="269" y="4"/>
                    <a:pt x="269" y="4"/>
                  </a:cubicBezTo>
                  <a:cubicBezTo>
                    <a:pt x="264" y="9"/>
                    <a:pt x="258" y="12"/>
                    <a:pt x="252" y="13"/>
                  </a:cubicBezTo>
                  <a:cubicBezTo>
                    <a:pt x="254" y="10"/>
                    <a:pt x="258" y="8"/>
                    <a:pt x="262" y="4"/>
                  </a:cubicBezTo>
                  <a:cubicBezTo>
                    <a:pt x="250" y="4"/>
                    <a:pt x="250" y="4"/>
                    <a:pt x="250" y="4"/>
                  </a:cubicBezTo>
                  <a:cubicBezTo>
                    <a:pt x="250" y="4"/>
                    <a:pt x="249" y="4"/>
                    <a:pt x="249" y="4"/>
                  </a:cubicBezTo>
                  <a:cubicBezTo>
                    <a:pt x="247" y="5"/>
                    <a:pt x="244" y="5"/>
                    <a:pt x="242" y="4"/>
                  </a:cubicBezTo>
                  <a:cubicBezTo>
                    <a:pt x="229" y="4"/>
                    <a:pt x="229" y="4"/>
                    <a:pt x="229" y="4"/>
                  </a:cubicBezTo>
                  <a:cubicBezTo>
                    <a:pt x="232" y="7"/>
                    <a:pt x="235" y="10"/>
                    <a:pt x="238" y="12"/>
                  </a:cubicBezTo>
                  <a:cubicBezTo>
                    <a:pt x="235" y="16"/>
                    <a:pt x="230" y="12"/>
                    <a:pt x="227" y="11"/>
                  </a:cubicBezTo>
                  <a:cubicBezTo>
                    <a:pt x="224" y="9"/>
                    <a:pt x="221" y="7"/>
                    <a:pt x="220" y="4"/>
                  </a:cubicBezTo>
                  <a:cubicBezTo>
                    <a:pt x="208" y="4"/>
                    <a:pt x="208" y="4"/>
                    <a:pt x="208" y="4"/>
                  </a:cubicBezTo>
                  <a:cubicBezTo>
                    <a:pt x="198" y="14"/>
                    <a:pt x="179" y="14"/>
                    <a:pt x="166" y="10"/>
                  </a:cubicBezTo>
                  <a:cubicBezTo>
                    <a:pt x="163" y="8"/>
                    <a:pt x="160" y="6"/>
                    <a:pt x="157" y="4"/>
                  </a:cubicBezTo>
                  <a:cubicBezTo>
                    <a:pt x="146" y="4"/>
                    <a:pt x="146" y="4"/>
                    <a:pt x="146" y="4"/>
                  </a:cubicBezTo>
                  <a:cubicBezTo>
                    <a:pt x="150" y="7"/>
                    <a:pt x="154" y="10"/>
                    <a:pt x="157" y="13"/>
                  </a:cubicBezTo>
                  <a:cubicBezTo>
                    <a:pt x="154" y="20"/>
                    <a:pt x="148" y="24"/>
                    <a:pt x="143" y="29"/>
                  </a:cubicBezTo>
                  <a:cubicBezTo>
                    <a:pt x="130" y="28"/>
                    <a:pt x="125" y="10"/>
                    <a:pt x="114" y="7"/>
                  </a:cubicBezTo>
                  <a:cubicBezTo>
                    <a:pt x="97" y="0"/>
                    <a:pt x="81" y="9"/>
                    <a:pt x="67" y="15"/>
                  </a:cubicBezTo>
                  <a:cubicBezTo>
                    <a:pt x="64" y="12"/>
                    <a:pt x="64" y="12"/>
                    <a:pt x="64" y="12"/>
                  </a:cubicBezTo>
                  <a:cubicBezTo>
                    <a:pt x="64" y="10"/>
                    <a:pt x="64" y="7"/>
                    <a:pt x="63" y="4"/>
                  </a:cubicBezTo>
                  <a:cubicBezTo>
                    <a:pt x="55" y="4"/>
                    <a:pt x="55" y="4"/>
                    <a:pt x="55" y="4"/>
                  </a:cubicBezTo>
                  <a:cubicBezTo>
                    <a:pt x="60" y="33"/>
                    <a:pt x="75" y="59"/>
                    <a:pt x="94" y="81"/>
                  </a:cubicBezTo>
                  <a:cubicBezTo>
                    <a:pt x="94" y="85"/>
                    <a:pt x="94" y="85"/>
                    <a:pt x="94" y="85"/>
                  </a:cubicBezTo>
                  <a:cubicBezTo>
                    <a:pt x="70" y="66"/>
                    <a:pt x="59" y="39"/>
                    <a:pt x="48" y="13"/>
                  </a:cubicBezTo>
                  <a:cubicBezTo>
                    <a:pt x="48" y="9"/>
                    <a:pt x="47" y="7"/>
                    <a:pt x="47" y="4"/>
                  </a:cubicBezTo>
                  <a:cubicBezTo>
                    <a:pt x="15" y="4"/>
                    <a:pt x="15" y="4"/>
                    <a:pt x="15" y="4"/>
                  </a:cubicBezTo>
                  <a:cubicBezTo>
                    <a:pt x="19" y="16"/>
                    <a:pt x="24" y="28"/>
                    <a:pt x="25" y="41"/>
                  </a:cubicBezTo>
                  <a:cubicBezTo>
                    <a:pt x="42" y="79"/>
                    <a:pt x="59" y="127"/>
                    <a:pt x="103" y="142"/>
                  </a:cubicBezTo>
                  <a:cubicBezTo>
                    <a:pt x="132" y="165"/>
                    <a:pt x="168" y="175"/>
                    <a:pt x="203" y="183"/>
                  </a:cubicBezTo>
                  <a:cubicBezTo>
                    <a:pt x="216" y="188"/>
                    <a:pt x="235" y="183"/>
                    <a:pt x="240" y="197"/>
                  </a:cubicBezTo>
                  <a:cubicBezTo>
                    <a:pt x="251" y="249"/>
                    <a:pt x="273" y="302"/>
                    <a:pt x="321" y="333"/>
                  </a:cubicBezTo>
                  <a:cubicBezTo>
                    <a:pt x="355" y="352"/>
                    <a:pt x="391" y="367"/>
                    <a:pt x="434" y="365"/>
                  </a:cubicBezTo>
                  <a:cubicBezTo>
                    <a:pt x="439" y="371"/>
                    <a:pt x="443" y="379"/>
                    <a:pt x="442" y="387"/>
                  </a:cubicBezTo>
                  <a:cubicBezTo>
                    <a:pt x="458" y="430"/>
                    <a:pt x="488" y="473"/>
                    <a:pt x="533" y="490"/>
                  </a:cubicBezTo>
                  <a:cubicBezTo>
                    <a:pt x="571" y="509"/>
                    <a:pt x="617" y="504"/>
                    <a:pt x="656" y="521"/>
                  </a:cubicBezTo>
                  <a:cubicBezTo>
                    <a:pt x="694" y="535"/>
                    <a:pt x="727" y="570"/>
                    <a:pt x="742" y="609"/>
                  </a:cubicBezTo>
                  <a:cubicBezTo>
                    <a:pt x="742" y="611"/>
                    <a:pt x="742" y="611"/>
                    <a:pt x="742" y="611"/>
                  </a:cubicBezTo>
                  <a:cubicBezTo>
                    <a:pt x="719" y="577"/>
                    <a:pt x="686" y="539"/>
                    <a:pt x="646" y="526"/>
                  </a:cubicBezTo>
                  <a:cubicBezTo>
                    <a:pt x="604" y="514"/>
                    <a:pt x="561" y="514"/>
                    <a:pt x="522" y="495"/>
                  </a:cubicBezTo>
                  <a:cubicBezTo>
                    <a:pt x="473" y="475"/>
                    <a:pt x="445" y="425"/>
                    <a:pt x="431" y="377"/>
                  </a:cubicBezTo>
                  <a:cubicBezTo>
                    <a:pt x="422" y="372"/>
                    <a:pt x="409" y="375"/>
                    <a:pt x="398" y="373"/>
                  </a:cubicBezTo>
                  <a:cubicBezTo>
                    <a:pt x="333" y="374"/>
                    <a:pt x="282" y="319"/>
                    <a:pt x="253" y="264"/>
                  </a:cubicBezTo>
                  <a:cubicBezTo>
                    <a:pt x="244" y="246"/>
                    <a:pt x="245" y="223"/>
                    <a:pt x="238" y="205"/>
                  </a:cubicBezTo>
                  <a:cubicBezTo>
                    <a:pt x="231" y="196"/>
                    <a:pt x="218" y="200"/>
                    <a:pt x="208" y="197"/>
                  </a:cubicBezTo>
                  <a:cubicBezTo>
                    <a:pt x="184" y="196"/>
                    <a:pt x="165" y="184"/>
                    <a:pt x="143" y="180"/>
                  </a:cubicBezTo>
                  <a:cubicBezTo>
                    <a:pt x="99" y="166"/>
                    <a:pt x="55" y="130"/>
                    <a:pt x="37" y="86"/>
                  </a:cubicBezTo>
                  <a:cubicBezTo>
                    <a:pt x="24" y="60"/>
                    <a:pt x="12" y="34"/>
                    <a:pt x="6" y="4"/>
                  </a:cubicBezTo>
                  <a:cubicBezTo>
                    <a:pt x="0" y="4"/>
                    <a:pt x="0" y="4"/>
                    <a:pt x="0" y="4"/>
                  </a:cubicBezTo>
                  <a:cubicBezTo>
                    <a:pt x="4" y="30"/>
                    <a:pt x="13" y="54"/>
                    <a:pt x="25" y="77"/>
                  </a:cubicBezTo>
                  <a:cubicBezTo>
                    <a:pt x="49" y="140"/>
                    <a:pt x="111" y="184"/>
                    <a:pt x="176" y="196"/>
                  </a:cubicBezTo>
                  <a:cubicBezTo>
                    <a:pt x="194" y="203"/>
                    <a:pt x="216" y="202"/>
                    <a:pt x="233" y="211"/>
                  </a:cubicBezTo>
                  <a:cubicBezTo>
                    <a:pt x="240" y="244"/>
                    <a:pt x="249" y="278"/>
                    <a:pt x="271" y="304"/>
                  </a:cubicBezTo>
                  <a:cubicBezTo>
                    <a:pt x="300" y="346"/>
                    <a:pt x="342" y="375"/>
                    <a:pt x="391" y="379"/>
                  </a:cubicBezTo>
                  <a:cubicBezTo>
                    <a:pt x="402" y="383"/>
                    <a:pt x="419" y="376"/>
                    <a:pt x="426" y="384"/>
                  </a:cubicBezTo>
                  <a:cubicBezTo>
                    <a:pt x="431" y="403"/>
                    <a:pt x="443" y="419"/>
                    <a:pt x="449" y="437"/>
                  </a:cubicBezTo>
                  <a:cubicBezTo>
                    <a:pt x="468" y="470"/>
                    <a:pt x="500" y="489"/>
                    <a:pt x="532" y="504"/>
                  </a:cubicBezTo>
                  <a:cubicBezTo>
                    <a:pt x="575" y="523"/>
                    <a:pt x="626" y="520"/>
                    <a:pt x="668" y="542"/>
                  </a:cubicBezTo>
                  <a:cubicBezTo>
                    <a:pt x="698" y="562"/>
                    <a:pt x="727" y="592"/>
                    <a:pt x="739" y="624"/>
                  </a:cubicBezTo>
                  <a:cubicBezTo>
                    <a:pt x="741" y="624"/>
                    <a:pt x="741" y="624"/>
                    <a:pt x="741" y="624"/>
                  </a:cubicBezTo>
                  <a:cubicBezTo>
                    <a:pt x="746" y="625"/>
                    <a:pt x="742" y="619"/>
                    <a:pt x="743" y="615"/>
                  </a:cubicBezTo>
                  <a:cubicBezTo>
                    <a:pt x="746" y="618"/>
                    <a:pt x="753" y="617"/>
                    <a:pt x="756" y="622"/>
                  </a:cubicBezTo>
                  <a:cubicBezTo>
                    <a:pt x="765" y="614"/>
                    <a:pt x="771" y="601"/>
                    <a:pt x="778" y="590"/>
                  </a:cubicBezTo>
                  <a:cubicBezTo>
                    <a:pt x="801" y="550"/>
                    <a:pt x="844" y="531"/>
                    <a:pt x="888" y="524"/>
                  </a:cubicBezTo>
                  <a:cubicBezTo>
                    <a:pt x="911" y="520"/>
                    <a:pt x="933" y="514"/>
                    <a:pt x="959" y="513"/>
                  </a:cubicBezTo>
                  <a:cubicBezTo>
                    <a:pt x="993" y="510"/>
                    <a:pt x="1023" y="487"/>
                    <a:pt x="1041" y="458"/>
                  </a:cubicBezTo>
                  <a:cubicBezTo>
                    <a:pt x="1059" y="436"/>
                    <a:pt x="1061" y="407"/>
                    <a:pt x="1071" y="381"/>
                  </a:cubicBezTo>
                  <a:cubicBezTo>
                    <a:pt x="1098" y="377"/>
                    <a:pt x="1124" y="376"/>
                    <a:pt x="1149" y="369"/>
                  </a:cubicBezTo>
                  <a:cubicBezTo>
                    <a:pt x="1194" y="345"/>
                    <a:pt x="1194" y="345"/>
                    <a:pt x="1194" y="345"/>
                  </a:cubicBezTo>
                  <a:cubicBezTo>
                    <a:pt x="1228" y="323"/>
                    <a:pt x="1247" y="288"/>
                    <a:pt x="1259" y="253"/>
                  </a:cubicBezTo>
                  <a:cubicBezTo>
                    <a:pt x="1263" y="240"/>
                    <a:pt x="1263" y="225"/>
                    <a:pt x="1270" y="213"/>
                  </a:cubicBezTo>
                  <a:cubicBezTo>
                    <a:pt x="1329" y="205"/>
                    <a:pt x="1389" y="188"/>
                    <a:pt x="1430" y="141"/>
                  </a:cubicBezTo>
                  <a:cubicBezTo>
                    <a:pt x="1473" y="104"/>
                    <a:pt x="1496" y="56"/>
                    <a:pt x="1505" y="4"/>
                  </a:cubicBezTo>
                  <a:lnTo>
                    <a:pt x="1501" y="4"/>
                  </a:lnTo>
                  <a:close/>
                  <a:moveTo>
                    <a:pt x="1410" y="46"/>
                  </a:moveTo>
                  <a:cubicBezTo>
                    <a:pt x="1413" y="51"/>
                    <a:pt x="1415" y="56"/>
                    <a:pt x="1413" y="62"/>
                  </a:cubicBezTo>
                  <a:cubicBezTo>
                    <a:pt x="1404" y="61"/>
                    <a:pt x="1399" y="49"/>
                    <a:pt x="1390" y="47"/>
                  </a:cubicBezTo>
                  <a:cubicBezTo>
                    <a:pt x="1383" y="41"/>
                    <a:pt x="1371" y="43"/>
                    <a:pt x="1369" y="36"/>
                  </a:cubicBezTo>
                  <a:cubicBezTo>
                    <a:pt x="1383" y="34"/>
                    <a:pt x="1400" y="34"/>
                    <a:pt x="1410" y="46"/>
                  </a:cubicBezTo>
                  <a:close/>
                  <a:moveTo>
                    <a:pt x="1355" y="45"/>
                  </a:moveTo>
                  <a:cubicBezTo>
                    <a:pt x="1371" y="45"/>
                    <a:pt x="1393" y="47"/>
                    <a:pt x="1402" y="64"/>
                  </a:cubicBezTo>
                  <a:cubicBezTo>
                    <a:pt x="1403" y="70"/>
                    <a:pt x="1396" y="70"/>
                    <a:pt x="1393" y="71"/>
                  </a:cubicBezTo>
                  <a:cubicBezTo>
                    <a:pt x="1376" y="71"/>
                    <a:pt x="1359" y="68"/>
                    <a:pt x="1349" y="52"/>
                  </a:cubicBezTo>
                  <a:cubicBezTo>
                    <a:pt x="1346" y="47"/>
                    <a:pt x="1351" y="45"/>
                    <a:pt x="1355" y="45"/>
                  </a:cubicBezTo>
                  <a:close/>
                  <a:moveTo>
                    <a:pt x="1153" y="116"/>
                  </a:moveTo>
                  <a:cubicBezTo>
                    <a:pt x="1160" y="118"/>
                    <a:pt x="1165" y="125"/>
                    <a:pt x="1168" y="131"/>
                  </a:cubicBezTo>
                  <a:cubicBezTo>
                    <a:pt x="1170" y="142"/>
                    <a:pt x="1169" y="154"/>
                    <a:pt x="1163" y="162"/>
                  </a:cubicBezTo>
                  <a:cubicBezTo>
                    <a:pt x="1169" y="170"/>
                    <a:pt x="1158" y="173"/>
                    <a:pt x="1157" y="179"/>
                  </a:cubicBezTo>
                  <a:cubicBezTo>
                    <a:pt x="1148" y="185"/>
                    <a:pt x="1148" y="185"/>
                    <a:pt x="1148" y="185"/>
                  </a:cubicBezTo>
                  <a:cubicBezTo>
                    <a:pt x="1146" y="176"/>
                    <a:pt x="1154" y="168"/>
                    <a:pt x="1154" y="159"/>
                  </a:cubicBezTo>
                  <a:cubicBezTo>
                    <a:pt x="1161" y="144"/>
                    <a:pt x="1151" y="131"/>
                    <a:pt x="1153" y="116"/>
                  </a:cubicBezTo>
                  <a:close/>
                  <a:moveTo>
                    <a:pt x="1141" y="114"/>
                  </a:moveTo>
                  <a:cubicBezTo>
                    <a:pt x="1150" y="128"/>
                    <a:pt x="1154" y="149"/>
                    <a:pt x="1148" y="165"/>
                  </a:cubicBezTo>
                  <a:cubicBezTo>
                    <a:pt x="1145" y="169"/>
                    <a:pt x="1144" y="176"/>
                    <a:pt x="1138" y="178"/>
                  </a:cubicBezTo>
                  <a:cubicBezTo>
                    <a:pt x="1126" y="156"/>
                    <a:pt x="1141" y="136"/>
                    <a:pt x="1141" y="114"/>
                  </a:cubicBezTo>
                  <a:close/>
                  <a:moveTo>
                    <a:pt x="1091" y="153"/>
                  </a:moveTo>
                  <a:cubicBezTo>
                    <a:pt x="1085" y="160"/>
                    <a:pt x="1080" y="166"/>
                    <a:pt x="1070" y="168"/>
                  </a:cubicBezTo>
                  <a:cubicBezTo>
                    <a:pt x="1069" y="167"/>
                    <a:pt x="1069" y="167"/>
                    <a:pt x="1069" y="167"/>
                  </a:cubicBezTo>
                  <a:cubicBezTo>
                    <a:pt x="1082" y="149"/>
                    <a:pt x="1089" y="126"/>
                    <a:pt x="1097" y="106"/>
                  </a:cubicBezTo>
                  <a:cubicBezTo>
                    <a:pt x="1105" y="120"/>
                    <a:pt x="1097" y="139"/>
                    <a:pt x="1091" y="153"/>
                  </a:cubicBezTo>
                  <a:close/>
                  <a:moveTo>
                    <a:pt x="1088" y="111"/>
                  </a:moveTo>
                  <a:cubicBezTo>
                    <a:pt x="1081" y="136"/>
                    <a:pt x="1072" y="165"/>
                    <a:pt x="1049" y="176"/>
                  </a:cubicBezTo>
                  <a:cubicBezTo>
                    <a:pt x="1047" y="149"/>
                    <a:pt x="1063" y="120"/>
                    <a:pt x="1088" y="111"/>
                  </a:cubicBezTo>
                  <a:close/>
                  <a:moveTo>
                    <a:pt x="825" y="194"/>
                  </a:moveTo>
                  <a:cubicBezTo>
                    <a:pt x="823" y="193"/>
                    <a:pt x="823" y="193"/>
                    <a:pt x="823" y="193"/>
                  </a:cubicBezTo>
                  <a:cubicBezTo>
                    <a:pt x="832" y="188"/>
                    <a:pt x="843" y="190"/>
                    <a:pt x="854" y="190"/>
                  </a:cubicBezTo>
                  <a:cubicBezTo>
                    <a:pt x="859" y="189"/>
                    <a:pt x="865" y="187"/>
                    <a:pt x="868" y="189"/>
                  </a:cubicBezTo>
                  <a:cubicBezTo>
                    <a:pt x="856" y="198"/>
                    <a:pt x="839" y="200"/>
                    <a:pt x="825" y="194"/>
                  </a:cubicBezTo>
                  <a:close/>
                  <a:moveTo>
                    <a:pt x="867" y="180"/>
                  </a:moveTo>
                  <a:cubicBezTo>
                    <a:pt x="855" y="184"/>
                    <a:pt x="844" y="186"/>
                    <a:pt x="832" y="183"/>
                  </a:cubicBezTo>
                  <a:cubicBezTo>
                    <a:pt x="831" y="174"/>
                    <a:pt x="842" y="174"/>
                    <a:pt x="847" y="170"/>
                  </a:cubicBezTo>
                  <a:cubicBezTo>
                    <a:pt x="859" y="166"/>
                    <a:pt x="872" y="169"/>
                    <a:pt x="884" y="171"/>
                  </a:cubicBezTo>
                  <a:cubicBezTo>
                    <a:pt x="883" y="178"/>
                    <a:pt x="873" y="178"/>
                    <a:pt x="867" y="180"/>
                  </a:cubicBezTo>
                  <a:close/>
                  <a:moveTo>
                    <a:pt x="896" y="265"/>
                  </a:moveTo>
                  <a:cubicBezTo>
                    <a:pt x="883" y="258"/>
                    <a:pt x="880" y="246"/>
                    <a:pt x="878" y="234"/>
                  </a:cubicBezTo>
                  <a:cubicBezTo>
                    <a:pt x="878" y="225"/>
                    <a:pt x="879" y="212"/>
                    <a:pt x="890" y="210"/>
                  </a:cubicBezTo>
                  <a:cubicBezTo>
                    <a:pt x="894" y="227"/>
                    <a:pt x="890" y="247"/>
                    <a:pt x="898" y="264"/>
                  </a:cubicBezTo>
                  <a:lnTo>
                    <a:pt x="896" y="265"/>
                  </a:lnTo>
                  <a:close/>
                  <a:moveTo>
                    <a:pt x="909" y="241"/>
                  </a:moveTo>
                  <a:cubicBezTo>
                    <a:pt x="908" y="247"/>
                    <a:pt x="907" y="252"/>
                    <a:pt x="904" y="257"/>
                  </a:cubicBezTo>
                  <a:cubicBezTo>
                    <a:pt x="898" y="243"/>
                    <a:pt x="893" y="226"/>
                    <a:pt x="897" y="210"/>
                  </a:cubicBezTo>
                  <a:cubicBezTo>
                    <a:pt x="906" y="216"/>
                    <a:pt x="909" y="229"/>
                    <a:pt x="909" y="241"/>
                  </a:cubicBezTo>
                  <a:close/>
                  <a:moveTo>
                    <a:pt x="848" y="335"/>
                  </a:moveTo>
                  <a:cubicBezTo>
                    <a:pt x="839" y="335"/>
                    <a:pt x="830" y="331"/>
                    <a:pt x="825" y="323"/>
                  </a:cubicBezTo>
                  <a:cubicBezTo>
                    <a:pt x="822" y="316"/>
                    <a:pt x="822" y="307"/>
                    <a:pt x="826" y="300"/>
                  </a:cubicBezTo>
                  <a:cubicBezTo>
                    <a:pt x="836" y="315"/>
                    <a:pt x="852" y="325"/>
                    <a:pt x="871" y="326"/>
                  </a:cubicBezTo>
                  <a:cubicBezTo>
                    <a:pt x="867" y="333"/>
                    <a:pt x="857" y="334"/>
                    <a:pt x="848" y="335"/>
                  </a:cubicBezTo>
                  <a:close/>
                  <a:moveTo>
                    <a:pt x="844" y="311"/>
                  </a:moveTo>
                  <a:cubicBezTo>
                    <a:pt x="840" y="305"/>
                    <a:pt x="830" y="298"/>
                    <a:pt x="833" y="290"/>
                  </a:cubicBezTo>
                  <a:cubicBezTo>
                    <a:pt x="849" y="294"/>
                    <a:pt x="869" y="298"/>
                    <a:pt x="873" y="316"/>
                  </a:cubicBezTo>
                  <a:cubicBezTo>
                    <a:pt x="863" y="321"/>
                    <a:pt x="852" y="317"/>
                    <a:pt x="844" y="311"/>
                  </a:cubicBezTo>
                  <a:close/>
                  <a:moveTo>
                    <a:pt x="759" y="317"/>
                  </a:moveTo>
                  <a:cubicBezTo>
                    <a:pt x="770" y="316"/>
                    <a:pt x="778" y="321"/>
                    <a:pt x="787" y="327"/>
                  </a:cubicBezTo>
                  <a:cubicBezTo>
                    <a:pt x="791" y="333"/>
                    <a:pt x="799" y="341"/>
                    <a:pt x="795" y="349"/>
                  </a:cubicBezTo>
                  <a:cubicBezTo>
                    <a:pt x="782" y="342"/>
                    <a:pt x="771" y="332"/>
                    <a:pt x="758" y="323"/>
                  </a:cubicBezTo>
                  <a:cubicBezTo>
                    <a:pt x="755" y="321"/>
                    <a:pt x="757" y="318"/>
                    <a:pt x="759" y="317"/>
                  </a:cubicBezTo>
                  <a:close/>
                  <a:moveTo>
                    <a:pt x="733" y="321"/>
                  </a:moveTo>
                  <a:cubicBezTo>
                    <a:pt x="752" y="324"/>
                    <a:pt x="770" y="337"/>
                    <a:pt x="782" y="353"/>
                  </a:cubicBezTo>
                  <a:cubicBezTo>
                    <a:pt x="772" y="360"/>
                    <a:pt x="759" y="349"/>
                    <a:pt x="748" y="345"/>
                  </a:cubicBezTo>
                  <a:cubicBezTo>
                    <a:pt x="740" y="339"/>
                    <a:pt x="731" y="331"/>
                    <a:pt x="733" y="321"/>
                  </a:cubicBezTo>
                  <a:close/>
                  <a:moveTo>
                    <a:pt x="875" y="84"/>
                  </a:moveTo>
                  <a:cubicBezTo>
                    <a:pt x="879" y="88"/>
                    <a:pt x="880" y="92"/>
                    <a:pt x="881" y="97"/>
                  </a:cubicBezTo>
                  <a:cubicBezTo>
                    <a:pt x="880" y="98"/>
                    <a:pt x="880" y="98"/>
                    <a:pt x="880" y="98"/>
                  </a:cubicBezTo>
                  <a:cubicBezTo>
                    <a:pt x="871" y="91"/>
                    <a:pt x="858" y="84"/>
                    <a:pt x="852" y="73"/>
                  </a:cubicBezTo>
                  <a:cubicBezTo>
                    <a:pt x="861" y="72"/>
                    <a:pt x="870" y="77"/>
                    <a:pt x="875" y="84"/>
                  </a:cubicBezTo>
                  <a:close/>
                  <a:moveTo>
                    <a:pt x="839" y="76"/>
                  </a:moveTo>
                  <a:cubicBezTo>
                    <a:pt x="852" y="84"/>
                    <a:pt x="868" y="95"/>
                    <a:pt x="877" y="107"/>
                  </a:cubicBezTo>
                  <a:cubicBezTo>
                    <a:pt x="875" y="113"/>
                    <a:pt x="865" y="109"/>
                    <a:pt x="859" y="108"/>
                  </a:cubicBezTo>
                  <a:cubicBezTo>
                    <a:pt x="842" y="105"/>
                    <a:pt x="820" y="96"/>
                    <a:pt x="813" y="77"/>
                  </a:cubicBezTo>
                  <a:cubicBezTo>
                    <a:pt x="818" y="70"/>
                    <a:pt x="831" y="76"/>
                    <a:pt x="839" y="76"/>
                  </a:cubicBezTo>
                  <a:close/>
                  <a:moveTo>
                    <a:pt x="756" y="52"/>
                  </a:moveTo>
                  <a:cubicBezTo>
                    <a:pt x="742" y="44"/>
                    <a:pt x="738" y="30"/>
                    <a:pt x="737" y="13"/>
                  </a:cubicBezTo>
                  <a:cubicBezTo>
                    <a:pt x="737" y="9"/>
                    <a:pt x="741" y="10"/>
                    <a:pt x="743" y="12"/>
                  </a:cubicBezTo>
                  <a:cubicBezTo>
                    <a:pt x="754" y="30"/>
                    <a:pt x="754" y="30"/>
                    <a:pt x="754" y="30"/>
                  </a:cubicBezTo>
                  <a:cubicBezTo>
                    <a:pt x="756" y="36"/>
                    <a:pt x="762" y="49"/>
                    <a:pt x="756" y="52"/>
                  </a:cubicBezTo>
                  <a:close/>
                  <a:moveTo>
                    <a:pt x="757" y="18"/>
                  </a:moveTo>
                  <a:cubicBezTo>
                    <a:pt x="758" y="16"/>
                    <a:pt x="758" y="16"/>
                    <a:pt x="758" y="16"/>
                  </a:cubicBezTo>
                  <a:cubicBezTo>
                    <a:pt x="766" y="22"/>
                    <a:pt x="771" y="31"/>
                    <a:pt x="770" y="42"/>
                  </a:cubicBezTo>
                  <a:cubicBezTo>
                    <a:pt x="769" y="44"/>
                    <a:pt x="769" y="46"/>
                    <a:pt x="767" y="46"/>
                  </a:cubicBezTo>
                  <a:lnTo>
                    <a:pt x="757" y="18"/>
                  </a:lnTo>
                  <a:close/>
                  <a:moveTo>
                    <a:pt x="614" y="36"/>
                  </a:moveTo>
                  <a:cubicBezTo>
                    <a:pt x="611" y="40"/>
                    <a:pt x="611" y="40"/>
                    <a:pt x="611" y="40"/>
                  </a:cubicBezTo>
                  <a:cubicBezTo>
                    <a:pt x="608" y="40"/>
                    <a:pt x="608" y="40"/>
                    <a:pt x="608" y="40"/>
                  </a:cubicBezTo>
                  <a:lnTo>
                    <a:pt x="614" y="36"/>
                  </a:lnTo>
                  <a:close/>
                  <a:moveTo>
                    <a:pt x="622" y="41"/>
                  </a:moveTo>
                  <a:cubicBezTo>
                    <a:pt x="627" y="41"/>
                    <a:pt x="632" y="39"/>
                    <a:pt x="637" y="40"/>
                  </a:cubicBezTo>
                  <a:cubicBezTo>
                    <a:pt x="630" y="61"/>
                    <a:pt x="611" y="80"/>
                    <a:pt x="588" y="82"/>
                  </a:cubicBezTo>
                  <a:cubicBezTo>
                    <a:pt x="590" y="66"/>
                    <a:pt x="606" y="48"/>
                    <a:pt x="622" y="41"/>
                  </a:cubicBezTo>
                  <a:close/>
                  <a:moveTo>
                    <a:pt x="580" y="35"/>
                  </a:moveTo>
                  <a:cubicBezTo>
                    <a:pt x="582" y="36"/>
                    <a:pt x="582" y="36"/>
                    <a:pt x="582" y="36"/>
                  </a:cubicBezTo>
                  <a:cubicBezTo>
                    <a:pt x="581" y="47"/>
                    <a:pt x="571" y="57"/>
                    <a:pt x="560" y="62"/>
                  </a:cubicBezTo>
                  <a:cubicBezTo>
                    <a:pt x="556" y="62"/>
                    <a:pt x="556" y="62"/>
                    <a:pt x="556" y="62"/>
                  </a:cubicBezTo>
                  <a:cubicBezTo>
                    <a:pt x="555" y="48"/>
                    <a:pt x="573" y="45"/>
                    <a:pt x="580" y="35"/>
                  </a:cubicBezTo>
                  <a:close/>
                  <a:moveTo>
                    <a:pt x="572" y="30"/>
                  </a:moveTo>
                  <a:cubicBezTo>
                    <a:pt x="569" y="41"/>
                    <a:pt x="556" y="42"/>
                    <a:pt x="550" y="50"/>
                  </a:cubicBezTo>
                  <a:cubicBezTo>
                    <a:pt x="553" y="40"/>
                    <a:pt x="563" y="32"/>
                    <a:pt x="572" y="30"/>
                  </a:cubicBezTo>
                  <a:close/>
                  <a:moveTo>
                    <a:pt x="503" y="104"/>
                  </a:moveTo>
                  <a:cubicBezTo>
                    <a:pt x="498" y="106"/>
                    <a:pt x="491" y="107"/>
                    <a:pt x="486" y="104"/>
                  </a:cubicBezTo>
                  <a:cubicBezTo>
                    <a:pt x="494" y="97"/>
                    <a:pt x="504" y="92"/>
                    <a:pt x="518" y="94"/>
                  </a:cubicBezTo>
                  <a:cubicBezTo>
                    <a:pt x="516" y="99"/>
                    <a:pt x="508" y="102"/>
                    <a:pt x="503" y="104"/>
                  </a:cubicBezTo>
                  <a:close/>
                  <a:moveTo>
                    <a:pt x="485" y="94"/>
                  </a:moveTo>
                  <a:cubicBezTo>
                    <a:pt x="494" y="85"/>
                    <a:pt x="509" y="74"/>
                    <a:pt x="521" y="83"/>
                  </a:cubicBezTo>
                  <a:cubicBezTo>
                    <a:pt x="510" y="87"/>
                    <a:pt x="496" y="88"/>
                    <a:pt x="485" y="94"/>
                  </a:cubicBezTo>
                  <a:close/>
                  <a:moveTo>
                    <a:pt x="505" y="170"/>
                  </a:moveTo>
                  <a:cubicBezTo>
                    <a:pt x="505" y="155"/>
                    <a:pt x="508" y="132"/>
                    <a:pt x="528" y="128"/>
                  </a:cubicBezTo>
                  <a:cubicBezTo>
                    <a:pt x="517" y="141"/>
                    <a:pt x="516" y="158"/>
                    <a:pt x="505" y="170"/>
                  </a:cubicBezTo>
                  <a:close/>
                  <a:moveTo>
                    <a:pt x="515" y="173"/>
                  </a:moveTo>
                  <a:cubicBezTo>
                    <a:pt x="514" y="170"/>
                    <a:pt x="514" y="170"/>
                    <a:pt x="514" y="170"/>
                  </a:cubicBezTo>
                  <a:cubicBezTo>
                    <a:pt x="521" y="155"/>
                    <a:pt x="526" y="132"/>
                    <a:pt x="546" y="128"/>
                  </a:cubicBezTo>
                  <a:cubicBezTo>
                    <a:pt x="549" y="133"/>
                    <a:pt x="549" y="133"/>
                    <a:pt x="549" y="133"/>
                  </a:cubicBezTo>
                  <a:cubicBezTo>
                    <a:pt x="547" y="151"/>
                    <a:pt x="532" y="168"/>
                    <a:pt x="515" y="173"/>
                  </a:cubicBezTo>
                  <a:close/>
                  <a:moveTo>
                    <a:pt x="512" y="350"/>
                  </a:moveTo>
                  <a:cubicBezTo>
                    <a:pt x="504" y="344"/>
                    <a:pt x="494" y="339"/>
                    <a:pt x="497" y="328"/>
                  </a:cubicBezTo>
                  <a:cubicBezTo>
                    <a:pt x="507" y="340"/>
                    <a:pt x="520" y="347"/>
                    <a:pt x="533" y="354"/>
                  </a:cubicBezTo>
                  <a:cubicBezTo>
                    <a:pt x="528" y="357"/>
                    <a:pt x="518" y="353"/>
                    <a:pt x="512" y="350"/>
                  </a:cubicBezTo>
                  <a:close/>
                  <a:moveTo>
                    <a:pt x="499" y="311"/>
                  </a:moveTo>
                  <a:cubicBezTo>
                    <a:pt x="500" y="308"/>
                    <a:pt x="500" y="308"/>
                    <a:pt x="500" y="308"/>
                  </a:cubicBezTo>
                  <a:cubicBezTo>
                    <a:pt x="517" y="317"/>
                    <a:pt x="543" y="324"/>
                    <a:pt x="542" y="348"/>
                  </a:cubicBezTo>
                  <a:cubicBezTo>
                    <a:pt x="524" y="344"/>
                    <a:pt x="503" y="331"/>
                    <a:pt x="499" y="311"/>
                  </a:cubicBezTo>
                  <a:close/>
                  <a:moveTo>
                    <a:pt x="1161" y="287"/>
                  </a:moveTo>
                  <a:cubicBezTo>
                    <a:pt x="1142" y="253"/>
                    <a:pt x="1142" y="253"/>
                    <a:pt x="1142" y="253"/>
                  </a:cubicBezTo>
                  <a:cubicBezTo>
                    <a:pt x="1147" y="250"/>
                    <a:pt x="1153" y="254"/>
                    <a:pt x="1158" y="255"/>
                  </a:cubicBezTo>
                  <a:cubicBezTo>
                    <a:pt x="1166" y="264"/>
                    <a:pt x="1166" y="264"/>
                    <a:pt x="1166" y="264"/>
                  </a:cubicBezTo>
                  <a:cubicBezTo>
                    <a:pt x="1168" y="272"/>
                    <a:pt x="1168" y="283"/>
                    <a:pt x="1161" y="287"/>
                  </a:cubicBezTo>
                  <a:close/>
                  <a:moveTo>
                    <a:pt x="1152" y="291"/>
                  </a:moveTo>
                  <a:cubicBezTo>
                    <a:pt x="1144" y="291"/>
                    <a:pt x="1135" y="286"/>
                    <a:pt x="1131" y="277"/>
                  </a:cubicBezTo>
                  <a:cubicBezTo>
                    <a:pt x="1128" y="270"/>
                    <a:pt x="1130" y="261"/>
                    <a:pt x="1132" y="254"/>
                  </a:cubicBezTo>
                  <a:cubicBezTo>
                    <a:pt x="1144" y="261"/>
                    <a:pt x="1153" y="277"/>
                    <a:pt x="1152" y="291"/>
                  </a:cubicBezTo>
                  <a:close/>
                  <a:moveTo>
                    <a:pt x="1285" y="133"/>
                  </a:moveTo>
                  <a:cubicBezTo>
                    <a:pt x="1279" y="122"/>
                    <a:pt x="1273" y="108"/>
                    <a:pt x="1277" y="95"/>
                  </a:cubicBezTo>
                  <a:cubicBezTo>
                    <a:pt x="1290" y="106"/>
                    <a:pt x="1299" y="122"/>
                    <a:pt x="1301" y="139"/>
                  </a:cubicBezTo>
                  <a:cubicBezTo>
                    <a:pt x="1296" y="142"/>
                    <a:pt x="1290" y="136"/>
                    <a:pt x="1285" y="133"/>
                  </a:cubicBezTo>
                  <a:close/>
                  <a:moveTo>
                    <a:pt x="1307" y="108"/>
                  </a:moveTo>
                  <a:cubicBezTo>
                    <a:pt x="1308" y="115"/>
                    <a:pt x="1311" y="121"/>
                    <a:pt x="1308" y="128"/>
                  </a:cubicBezTo>
                  <a:cubicBezTo>
                    <a:pt x="1306" y="128"/>
                    <a:pt x="1306" y="128"/>
                    <a:pt x="1306" y="128"/>
                  </a:cubicBezTo>
                  <a:cubicBezTo>
                    <a:pt x="1300" y="115"/>
                    <a:pt x="1293" y="103"/>
                    <a:pt x="1285" y="90"/>
                  </a:cubicBezTo>
                  <a:cubicBezTo>
                    <a:pt x="1295" y="92"/>
                    <a:pt x="1304" y="98"/>
                    <a:pt x="1307" y="108"/>
                  </a:cubicBezTo>
                  <a:close/>
                  <a:moveTo>
                    <a:pt x="1305" y="16"/>
                  </a:moveTo>
                  <a:cubicBezTo>
                    <a:pt x="1322" y="25"/>
                    <a:pt x="1322" y="25"/>
                    <a:pt x="1322" y="25"/>
                  </a:cubicBezTo>
                  <a:cubicBezTo>
                    <a:pt x="1329" y="33"/>
                    <a:pt x="1340" y="42"/>
                    <a:pt x="1341" y="53"/>
                  </a:cubicBezTo>
                  <a:cubicBezTo>
                    <a:pt x="1315" y="38"/>
                    <a:pt x="1286" y="24"/>
                    <a:pt x="1255" y="24"/>
                  </a:cubicBezTo>
                  <a:cubicBezTo>
                    <a:pt x="1253" y="22"/>
                    <a:pt x="1253" y="22"/>
                    <a:pt x="1253" y="22"/>
                  </a:cubicBezTo>
                  <a:cubicBezTo>
                    <a:pt x="1266" y="13"/>
                    <a:pt x="1288" y="14"/>
                    <a:pt x="1305" y="16"/>
                  </a:cubicBezTo>
                  <a:close/>
                  <a:moveTo>
                    <a:pt x="1279" y="32"/>
                  </a:moveTo>
                  <a:cubicBezTo>
                    <a:pt x="1303" y="35"/>
                    <a:pt x="1324" y="48"/>
                    <a:pt x="1340" y="65"/>
                  </a:cubicBezTo>
                  <a:cubicBezTo>
                    <a:pt x="1332" y="73"/>
                    <a:pt x="1318" y="72"/>
                    <a:pt x="1307" y="75"/>
                  </a:cubicBezTo>
                  <a:cubicBezTo>
                    <a:pt x="1283" y="72"/>
                    <a:pt x="1253" y="65"/>
                    <a:pt x="1246" y="39"/>
                  </a:cubicBezTo>
                  <a:cubicBezTo>
                    <a:pt x="1249" y="23"/>
                    <a:pt x="1269" y="34"/>
                    <a:pt x="1279" y="32"/>
                  </a:cubicBezTo>
                  <a:close/>
                  <a:moveTo>
                    <a:pt x="1241" y="22"/>
                  </a:moveTo>
                  <a:cubicBezTo>
                    <a:pt x="1242" y="23"/>
                    <a:pt x="1245" y="26"/>
                    <a:pt x="1243" y="28"/>
                  </a:cubicBezTo>
                  <a:cubicBezTo>
                    <a:pt x="1243" y="31"/>
                    <a:pt x="1239" y="31"/>
                    <a:pt x="1238" y="30"/>
                  </a:cubicBezTo>
                  <a:lnTo>
                    <a:pt x="1241" y="22"/>
                  </a:lnTo>
                  <a:close/>
                  <a:moveTo>
                    <a:pt x="1221" y="55"/>
                  </a:moveTo>
                  <a:cubicBezTo>
                    <a:pt x="1227" y="50"/>
                    <a:pt x="1236" y="42"/>
                    <a:pt x="1243" y="46"/>
                  </a:cubicBezTo>
                  <a:cubicBezTo>
                    <a:pt x="1246" y="56"/>
                    <a:pt x="1258" y="63"/>
                    <a:pt x="1262" y="72"/>
                  </a:cubicBezTo>
                  <a:cubicBezTo>
                    <a:pt x="1268" y="89"/>
                    <a:pt x="1258" y="106"/>
                    <a:pt x="1249" y="121"/>
                  </a:cubicBezTo>
                  <a:cubicBezTo>
                    <a:pt x="1246" y="123"/>
                    <a:pt x="1242" y="126"/>
                    <a:pt x="1238" y="125"/>
                  </a:cubicBezTo>
                  <a:cubicBezTo>
                    <a:pt x="1228" y="104"/>
                    <a:pt x="1218" y="78"/>
                    <a:pt x="1221" y="55"/>
                  </a:cubicBezTo>
                  <a:close/>
                  <a:moveTo>
                    <a:pt x="1097" y="66"/>
                  </a:moveTo>
                  <a:cubicBezTo>
                    <a:pt x="1096" y="67"/>
                    <a:pt x="1093" y="68"/>
                    <a:pt x="1091" y="67"/>
                  </a:cubicBezTo>
                  <a:cubicBezTo>
                    <a:pt x="1096" y="32"/>
                    <a:pt x="1133" y="18"/>
                    <a:pt x="1159" y="6"/>
                  </a:cubicBezTo>
                  <a:cubicBezTo>
                    <a:pt x="1168" y="4"/>
                    <a:pt x="1174" y="11"/>
                    <a:pt x="1180" y="15"/>
                  </a:cubicBezTo>
                  <a:cubicBezTo>
                    <a:pt x="1180" y="19"/>
                    <a:pt x="1181" y="24"/>
                    <a:pt x="1177" y="26"/>
                  </a:cubicBezTo>
                  <a:cubicBezTo>
                    <a:pt x="1147" y="33"/>
                    <a:pt x="1123" y="50"/>
                    <a:pt x="1097" y="66"/>
                  </a:cubicBezTo>
                  <a:close/>
                  <a:moveTo>
                    <a:pt x="1166" y="76"/>
                  </a:moveTo>
                  <a:cubicBezTo>
                    <a:pt x="1148" y="86"/>
                    <a:pt x="1125" y="79"/>
                    <a:pt x="1109" y="69"/>
                  </a:cubicBezTo>
                  <a:cubicBezTo>
                    <a:pt x="1116" y="59"/>
                    <a:pt x="1129" y="54"/>
                    <a:pt x="1139" y="46"/>
                  </a:cubicBezTo>
                  <a:cubicBezTo>
                    <a:pt x="1152" y="41"/>
                    <a:pt x="1166" y="29"/>
                    <a:pt x="1181" y="33"/>
                  </a:cubicBezTo>
                  <a:cubicBezTo>
                    <a:pt x="1193" y="50"/>
                    <a:pt x="1193" y="50"/>
                    <a:pt x="1193" y="50"/>
                  </a:cubicBezTo>
                  <a:cubicBezTo>
                    <a:pt x="1192" y="65"/>
                    <a:pt x="1177" y="70"/>
                    <a:pt x="1166" y="76"/>
                  </a:cubicBezTo>
                  <a:close/>
                  <a:moveTo>
                    <a:pt x="1189" y="78"/>
                  </a:moveTo>
                  <a:cubicBezTo>
                    <a:pt x="1193" y="69"/>
                    <a:pt x="1194" y="60"/>
                    <a:pt x="1199" y="53"/>
                  </a:cubicBezTo>
                  <a:cubicBezTo>
                    <a:pt x="1214" y="54"/>
                    <a:pt x="1214" y="54"/>
                    <a:pt x="1214" y="54"/>
                  </a:cubicBezTo>
                  <a:cubicBezTo>
                    <a:pt x="1213" y="84"/>
                    <a:pt x="1228" y="108"/>
                    <a:pt x="1234" y="134"/>
                  </a:cubicBezTo>
                  <a:cubicBezTo>
                    <a:pt x="1228" y="136"/>
                    <a:pt x="1220" y="129"/>
                    <a:pt x="1213" y="126"/>
                  </a:cubicBezTo>
                  <a:cubicBezTo>
                    <a:pt x="1196" y="116"/>
                    <a:pt x="1191" y="97"/>
                    <a:pt x="1189" y="78"/>
                  </a:cubicBezTo>
                  <a:close/>
                  <a:moveTo>
                    <a:pt x="1178" y="207"/>
                  </a:moveTo>
                  <a:cubicBezTo>
                    <a:pt x="1185" y="200"/>
                    <a:pt x="1190" y="191"/>
                    <a:pt x="1194" y="184"/>
                  </a:cubicBezTo>
                  <a:cubicBezTo>
                    <a:pt x="1200" y="184"/>
                    <a:pt x="1199" y="190"/>
                    <a:pt x="1201" y="193"/>
                  </a:cubicBezTo>
                  <a:cubicBezTo>
                    <a:pt x="1199" y="202"/>
                    <a:pt x="1195" y="212"/>
                    <a:pt x="1189" y="218"/>
                  </a:cubicBezTo>
                  <a:cubicBezTo>
                    <a:pt x="1183" y="224"/>
                    <a:pt x="1174" y="225"/>
                    <a:pt x="1165" y="225"/>
                  </a:cubicBezTo>
                  <a:cubicBezTo>
                    <a:pt x="1166" y="219"/>
                    <a:pt x="1175" y="214"/>
                    <a:pt x="1178" y="207"/>
                  </a:cubicBezTo>
                  <a:close/>
                  <a:moveTo>
                    <a:pt x="1150" y="228"/>
                  </a:moveTo>
                  <a:cubicBezTo>
                    <a:pt x="1166" y="230"/>
                    <a:pt x="1187" y="234"/>
                    <a:pt x="1198" y="217"/>
                  </a:cubicBezTo>
                  <a:cubicBezTo>
                    <a:pt x="1207" y="207"/>
                    <a:pt x="1206" y="193"/>
                    <a:pt x="1201" y="181"/>
                  </a:cubicBezTo>
                  <a:cubicBezTo>
                    <a:pt x="1199" y="175"/>
                    <a:pt x="1199" y="175"/>
                    <a:pt x="1199" y="175"/>
                  </a:cubicBezTo>
                  <a:cubicBezTo>
                    <a:pt x="1207" y="132"/>
                    <a:pt x="1207" y="132"/>
                    <a:pt x="1207" y="132"/>
                  </a:cubicBezTo>
                  <a:cubicBezTo>
                    <a:pt x="1218" y="135"/>
                    <a:pt x="1232" y="139"/>
                    <a:pt x="1240" y="149"/>
                  </a:cubicBezTo>
                  <a:cubicBezTo>
                    <a:pt x="1245" y="145"/>
                    <a:pt x="1243" y="138"/>
                    <a:pt x="1243" y="133"/>
                  </a:cubicBezTo>
                  <a:cubicBezTo>
                    <a:pt x="1255" y="125"/>
                    <a:pt x="1260" y="113"/>
                    <a:pt x="1266" y="101"/>
                  </a:cubicBezTo>
                  <a:cubicBezTo>
                    <a:pt x="1268" y="101"/>
                    <a:pt x="1268" y="101"/>
                    <a:pt x="1268" y="101"/>
                  </a:cubicBezTo>
                  <a:cubicBezTo>
                    <a:pt x="1274" y="116"/>
                    <a:pt x="1272" y="135"/>
                    <a:pt x="1289" y="144"/>
                  </a:cubicBezTo>
                  <a:cubicBezTo>
                    <a:pt x="1268" y="156"/>
                    <a:pt x="1242" y="155"/>
                    <a:pt x="1218" y="159"/>
                  </a:cubicBezTo>
                  <a:cubicBezTo>
                    <a:pt x="1216" y="157"/>
                    <a:pt x="1213" y="156"/>
                    <a:pt x="1210" y="157"/>
                  </a:cubicBezTo>
                  <a:cubicBezTo>
                    <a:pt x="1207" y="168"/>
                    <a:pt x="1216" y="177"/>
                    <a:pt x="1214" y="191"/>
                  </a:cubicBezTo>
                  <a:cubicBezTo>
                    <a:pt x="1217" y="231"/>
                    <a:pt x="1200" y="273"/>
                    <a:pt x="1167" y="295"/>
                  </a:cubicBezTo>
                  <a:cubicBezTo>
                    <a:pt x="1165" y="294"/>
                    <a:pt x="1165" y="294"/>
                    <a:pt x="1165" y="294"/>
                  </a:cubicBezTo>
                  <a:cubicBezTo>
                    <a:pt x="1170" y="284"/>
                    <a:pt x="1179" y="272"/>
                    <a:pt x="1170" y="261"/>
                  </a:cubicBezTo>
                  <a:cubicBezTo>
                    <a:pt x="1161" y="239"/>
                    <a:pt x="1132" y="250"/>
                    <a:pt x="1120" y="233"/>
                  </a:cubicBezTo>
                  <a:lnTo>
                    <a:pt x="1150" y="228"/>
                  </a:lnTo>
                  <a:close/>
                  <a:moveTo>
                    <a:pt x="1104" y="236"/>
                  </a:moveTo>
                  <a:cubicBezTo>
                    <a:pt x="1139" y="240"/>
                    <a:pt x="1109" y="289"/>
                    <a:pt x="1143" y="296"/>
                  </a:cubicBezTo>
                  <a:cubicBezTo>
                    <a:pt x="1146" y="298"/>
                    <a:pt x="1154" y="298"/>
                    <a:pt x="1154" y="305"/>
                  </a:cubicBezTo>
                  <a:cubicBezTo>
                    <a:pt x="1133" y="322"/>
                    <a:pt x="1104" y="320"/>
                    <a:pt x="1078" y="326"/>
                  </a:cubicBezTo>
                  <a:cubicBezTo>
                    <a:pt x="1074" y="325"/>
                    <a:pt x="1074" y="325"/>
                    <a:pt x="1074" y="325"/>
                  </a:cubicBezTo>
                  <a:cubicBezTo>
                    <a:pt x="1078" y="309"/>
                    <a:pt x="1090" y="291"/>
                    <a:pt x="1090" y="271"/>
                  </a:cubicBezTo>
                  <a:cubicBezTo>
                    <a:pt x="1090" y="247"/>
                    <a:pt x="1063" y="238"/>
                    <a:pt x="1047" y="226"/>
                  </a:cubicBezTo>
                  <a:cubicBezTo>
                    <a:pt x="1046" y="223"/>
                    <a:pt x="1046" y="223"/>
                    <a:pt x="1046" y="223"/>
                  </a:cubicBezTo>
                  <a:cubicBezTo>
                    <a:pt x="1066" y="227"/>
                    <a:pt x="1086" y="229"/>
                    <a:pt x="1104" y="236"/>
                  </a:cubicBezTo>
                  <a:close/>
                  <a:moveTo>
                    <a:pt x="1071" y="271"/>
                  </a:moveTo>
                  <a:cubicBezTo>
                    <a:pt x="1061" y="244"/>
                    <a:pt x="1061" y="244"/>
                    <a:pt x="1061" y="244"/>
                  </a:cubicBezTo>
                  <a:cubicBezTo>
                    <a:pt x="1071" y="245"/>
                    <a:pt x="1077" y="256"/>
                    <a:pt x="1083" y="262"/>
                  </a:cubicBezTo>
                  <a:cubicBezTo>
                    <a:pt x="1083" y="274"/>
                    <a:pt x="1086" y="286"/>
                    <a:pt x="1077" y="299"/>
                  </a:cubicBezTo>
                  <a:cubicBezTo>
                    <a:pt x="1074" y="292"/>
                    <a:pt x="1074" y="279"/>
                    <a:pt x="1071" y="271"/>
                  </a:cubicBezTo>
                  <a:close/>
                  <a:moveTo>
                    <a:pt x="1042" y="251"/>
                  </a:moveTo>
                  <a:cubicBezTo>
                    <a:pt x="1046" y="238"/>
                    <a:pt x="1046" y="238"/>
                    <a:pt x="1046" y="238"/>
                  </a:cubicBezTo>
                  <a:cubicBezTo>
                    <a:pt x="1059" y="249"/>
                    <a:pt x="1065" y="268"/>
                    <a:pt x="1068" y="286"/>
                  </a:cubicBezTo>
                  <a:cubicBezTo>
                    <a:pt x="1068" y="313"/>
                    <a:pt x="1068" y="313"/>
                    <a:pt x="1068" y="313"/>
                  </a:cubicBezTo>
                  <a:cubicBezTo>
                    <a:pt x="1065" y="313"/>
                    <a:pt x="1065" y="313"/>
                    <a:pt x="1065" y="313"/>
                  </a:cubicBezTo>
                  <a:cubicBezTo>
                    <a:pt x="1047" y="299"/>
                    <a:pt x="1038" y="275"/>
                    <a:pt x="1042" y="251"/>
                  </a:cubicBezTo>
                  <a:close/>
                  <a:moveTo>
                    <a:pt x="917" y="309"/>
                  </a:moveTo>
                  <a:cubicBezTo>
                    <a:pt x="928" y="282"/>
                    <a:pt x="937" y="253"/>
                    <a:pt x="944" y="226"/>
                  </a:cubicBezTo>
                  <a:cubicBezTo>
                    <a:pt x="965" y="246"/>
                    <a:pt x="940" y="280"/>
                    <a:pt x="957" y="305"/>
                  </a:cubicBezTo>
                  <a:cubicBezTo>
                    <a:pt x="964" y="319"/>
                    <a:pt x="977" y="328"/>
                    <a:pt x="984" y="342"/>
                  </a:cubicBezTo>
                  <a:cubicBezTo>
                    <a:pt x="974" y="346"/>
                    <a:pt x="964" y="338"/>
                    <a:pt x="952" y="339"/>
                  </a:cubicBezTo>
                  <a:cubicBezTo>
                    <a:pt x="940" y="339"/>
                    <a:pt x="925" y="340"/>
                    <a:pt x="917" y="328"/>
                  </a:cubicBezTo>
                  <a:cubicBezTo>
                    <a:pt x="914" y="322"/>
                    <a:pt x="913" y="315"/>
                    <a:pt x="917" y="309"/>
                  </a:cubicBezTo>
                  <a:close/>
                  <a:moveTo>
                    <a:pt x="985" y="295"/>
                  </a:moveTo>
                  <a:cubicBezTo>
                    <a:pt x="986" y="306"/>
                    <a:pt x="990" y="317"/>
                    <a:pt x="983" y="327"/>
                  </a:cubicBezTo>
                  <a:cubicBezTo>
                    <a:pt x="969" y="315"/>
                    <a:pt x="954" y="297"/>
                    <a:pt x="956" y="274"/>
                  </a:cubicBezTo>
                  <a:cubicBezTo>
                    <a:pt x="960" y="244"/>
                    <a:pt x="960" y="244"/>
                    <a:pt x="960" y="244"/>
                  </a:cubicBezTo>
                  <a:cubicBezTo>
                    <a:pt x="978" y="255"/>
                    <a:pt x="979" y="277"/>
                    <a:pt x="985" y="295"/>
                  </a:cubicBezTo>
                  <a:close/>
                  <a:moveTo>
                    <a:pt x="981" y="258"/>
                  </a:moveTo>
                  <a:cubicBezTo>
                    <a:pt x="997" y="267"/>
                    <a:pt x="999" y="290"/>
                    <a:pt x="997" y="307"/>
                  </a:cubicBezTo>
                  <a:cubicBezTo>
                    <a:pt x="997" y="309"/>
                    <a:pt x="995" y="310"/>
                    <a:pt x="994" y="311"/>
                  </a:cubicBezTo>
                  <a:cubicBezTo>
                    <a:pt x="990" y="293"/>
                    <a:pt x="986" y="273"/>
                    <a:pt x="981" y="258"/>
                  </a:cubicBezTo>
                  <a:close/>
                  <a:moveTo>
                    <a:pt x="931" y="348"/>
                  </a:moveTo>
                  <a:cubicBezTo>
                    <a:pt x="933" y="345"/>
                    <a:pt x="933" y="345"/>
                    <a:pt x="933" y="345"/>
                  </a:cubicBezTo>
                  <a:cubicBezTo>
                    <a:pt x="956" y="343"/>
                    <a:pt x="982" y="346"/>
                    <a:pt x="993" y="368"/>
                  </a:cubicBezTo>
                  <a:cubicBezTo>
                    <a:pt x="993" y="371"/>
                    <a:pt x="993" y="371"/>
                    <a:pt x="993" y="371"/>
                  </a:cubicBezTo>
                  <a:cubicBezTo>
                    <a:pt x="971" y="369"/>
                    <a:pt x="943" y="370"/>
                    <a:pt x="931" y="348"/>
                  </a:cubicBezTo>
                  <a:close/>
                  <a:moveTo>
                    <a:pt x="985" y="378"/>
                  </a:moveTo>
                  <a:cubicBezTo>
                    <a:pt x="976" y="386"/>
                    <a:pt x="961" y="391"/>
                    <a:pt x="947" y="387"/>
                  </a:cubicBezTo>
                  <a:cubicBezTo>
                    <a:pt x="936" y="383"/>
                    <a:pt x="930" y="373"/>
                    <a:pt x="926" y="362"/>
                  </a:cubicBezTo>
                  <a:cubicBezTo>
                    <a:pt x="927" y="355"/>
                    <a:pt x="927" y="355"/>
                    <a:pt x="927" y="355"/>
                  </a:cubicBezTo>
                  <a:cubicBezTo>
                    <a:pt x="943" y="369"/>
                    <a:pt x="961" y="378"/>
                    <a:pt x="984" y="377"/>
                  </a:cubicBezTo>
                  <a:lnTo>
                    <a:pt x="985" y="378"/>
                  </a:lnTo>
                  <a:close/>
                  <a:moveTo>
                    <a:pt x="681" y="345"/>
                  </a:moveTo>
                  <a:cubicBezTo>
                    <a:pt x="687" y="356"/>
                    <a:pt x="697" y="368"/>
                    <a:pt x="705" y="375"/>
                  </a:cubicBezTo>
                  <a:cubicBezTo>
                    <a:pt x="686" y="372"/>
                    <a:pt x="670" y="360"/>
                    <a:pt x="659" y="346"/>
                  </a:cubicBezTo>
                  <a:cubicBezTo>
                    <a:pt x="659" y="339"/>
                    <a:pt x="668" y="334"/>
                    <a:pt x="672" y="329"/>
                  </a:cubicBezTo>
                  <a:cubicBezTo>
                    <a:pt x="679" y="332"/>
                    <a:pt x="676" y="341"/>
                    <a:pt x="681" y="345"/>
                  </a:cubicBezTo>
                  <a:close/>
                  <a:moveTo>
                    <a:pt x="795" y="264"/>
                  </a:moveTo>
                  <a:cubicBezTo>
                    <a:pt x="799" y="272"/>
                    <a:pt x="798" y="281"/>
                    <a:pt x="801" y="290"/>
                  </a:cubicBezTo>
                  <a:cubicBezTo>
                    <a:pt x="798" y="294"/>
                    <a:pt x="795" y="290"/>
                    <a:pt x="793" y="289"/>
                  </a:cubicBezTo>
                  <a:cubicBezTo>
                    <a:pt x="773" y="265"/>
                    <a:pt x="747" y="242"/>
                    <a:pt x="718" y="234"/>
                  </a:cubicBezTo>
                  <a:cubicBezTo>
                    <a:pt x="716" y="229"/>
                    <a:pt x="720" y="226"/>
                    <a:pt x="723" y="222"/>
                  </a:cubicBezTo>
                  <a:cubicBezTo>
                    <a:pt x="754" y="219"/>
                    <a:pt x="781" y="238"/>
                    <a:pt x="795" y="264"/>
                  </a:cubicBezTo>
                  <a:close/>
                  <a:moveTo>
                    <a:pt x="774" y="133"/>
                  </a:moveTo>
                  <a:cubicBezTo>
                    <a:pt x="771" y="141"/>
                    <a:pt x="761" y="142"/>
                    <a:pt x="753" y="140"/>
                  </a:cubicBezTo>
                  <a:cubicBezTo>
                    <a:pt x="750" y="138"/>
                    <a:pt x="747" y="135"/>
                    <a:pt x="745" y="132"/>
                  </a:cubicBezTo>
                  <a:cubicBezTo>
                    <a:pt x="753" y="127"/>
                    <a:pt x="767" y="125"/>
                    <a:pt x="774" y="133"/>
                  </a:cubicBezTo>
                  <a:close/>
                  <a:moveTo>
                    <a:pt x="668" y="105"/>
                  </a:moveTo>
                  <a:cubicBezTo>
                    <a:pt x="682" y="119"/>
                    <a:pt x="700" y="133"/>
                    <a:pt x="697" y="154"/>
                  </a:cubicBezTo>
                  <a:cubicBezTo>
                    <a:pt x="699" y="159"/>
                    <a:pt x="693" y="174"/>
                    <a:pt x="702" y="172"/>
                  </a:cubicBezTo>
                  <a:cubicBezTo>
                    <a:pt x="714" y="151"/>
                    <a:pt x="714" y="151"/>
                    <a:pt x="714" y="151"/>
                  </a:cubicBezTo>
                  <a:cubicBezTo>
                    <a:pt x="741" y="164"/>
                    <a:pt x="767" y="146"/>
                    <a:pt x="791" y="136"/>
                  </a:cubicBezTo>
                  <a:cubicBezTo>
                    <a:pt x="798" y="158"/>
                    <a:pt x="793" y="182"/>
                    <a:pt x="781" y="199"/>
                  </a:cubicBezTo>
                  <a:cubicBezTo>
                    <a:pt x="751" y="217"/>
                    <a:pt x="751" y="217"/>
                    <a:pt x="751" y="217"/>
                  </a:cubicBezTo>
                  <a:cubicBezTo>
                    <a:pt x="718" y="216"/>
                    <a:pt x="718" y="216"/>
                    <a:pt x="718" y="216"/>
                  </a:cubicBezTo>
                  <a:cubicBezTo>
                    <a:pt x="714" y="213"/>
                    <a:pt x="716" y="206"/>
                    <a:pt x="714" y="202"/>
                  </a:cubicBezTo>
                  <a:cubicBezTo>
                    <a:pt x="720" y="187"/>
                    <a:pt x="736" y="177"/>
                    <a:pt x="743" y="163"/>
                  </a:cubicBezTo>
                  <a:cubicBezTo>
                    <a:pt x="739" y="163"/>
                    <a:pt x="739" y="163"/>
                    <a:pt x="739" y="163"/>
                  </a:cubicBezTo>
                  <a:cubicBezTo>
                    <a:pt x="715" y="187"/>
                    <a:pt x="715" y="187"/>
                    <a:pt x="715" y="187"/>
                  </a:cubicBezTo>
                  <a:cubicBezTo>
                    <a:pt x="713" y="187"/>
                    <a:pt x="710" y="183"/>
                    <a:pt x="708" y="186"/>
                  </a:cubicBezTo>
                  <a:cubicBezTo>
                    <a:pt x="706" y="190"/>
                    <a:pt x="706" y="190"/>
                    <a:pt x="706" y="190"/>
                  </a:cubicBezTo>
                  <a:cubicBezTo>
                    <a:pt x="710" y="192"/>
                    <a:pt x="710" y="192"/>
                    <a:pt x="710" y="192"/>
                  </a:cubicBezTo>
                  <a:cubicBezTo>
                    <a:pt x="709" y="193"/>
                    <a:pt x="709" y="193"/>
                    <a:pt x="709" y="193"/>
                  </a:cubicBezTo>
                  <a:cubicBezTo>
                    <a:pt x="699" y="187"/>
                    <a:pt x="687" y="185"/>
                    <a:pt x="675" y="183"/>
                  </a:cubicBezTo>
                  <a:cubicBezTo>
                    <a:pt x="670" y="153"/>
                    <a:pt x="663" y="125"/>
                    <a:pt x="652" y="95"/>
                  </a:cubicBezTo>
                  <a:cubicBezTo>
                    <a:pt x="657" y="96"/>
                    <a:pt x="665" y="101"/>
                    <a:pt x="668" y="105"/>
                  </a:cubicBezTo>
                  <a:close/>
                  <a:moveTo>
                    <a:pt x="684" y="191"/>
                  </a:moveTo>
                  <a:cubicBezTo>
                    <a:pt x="684" y="192"/>
                    <a:pt x="682" y="193"/>
                    <a:pt x="680" y="192"/>
                  </a:cubicBezTo>
                  <a:cubicBezTo>
                    <a:pt x="681" y="190"/>
                    <a:pt x="681" y="190"/>
                    <a:pt x="681" y="190"/>
                  </a:cubicBezTo>
                  <a:lnTo>
                    <a:pt x="684" y="191"/>
                  </a:lnTo>
                  <a:close/>
                  <a:moveTo>
                    <a:pt x="671" y="193"/>
                  </a:moveTo>
                  <a:cubicBezTo>
                    <a:pt x="669" y="200"/>
                    <a:pt x="659" y="197"/>
                    <a:pt x="654" y="201"/>
                  </a:cubicBezTo>
                  <a:cubicBezTo>
                    <a:pt x="653" y="197"/>
                    <a:pt x="661" y="192"/>
                    <a:pt x="666" y="192"/>
                  </a:cubicBezTo>
                  <a:cubicBezTo>
                    <a:pt x="667" y="192"/>
                    <a:pt x="669" y="191"/>
                    <a:pt x="671" y="193"/>
                  </a:cubicBezTo>
                  <a:close/>
                  <a:moveTo>
                    <a:pt x="628" y="126"/>
                  </a:moveTo>
                  <a:cubicBezTo>
                    <a:pt x="634" y="117"/>
                    <a:pt x="638" y="107"/>
                    <a:pt x="645" y="101"/>
                  </a:cubicBezTo>
                  <a:cubicBezTo>
                    <a:pt x="652" y="114"/>
                    <a:pt x="652" y="114"/>
                    <a:pt x="652" y="114"/>
                  </a:cubicBezTo>
                  <a:cubicBezTo>
                    <a:pt x="660" y="135"/>
                    <a:pt x="668" y="160"/>
                    <a:pt x="666" y="184"/>
                  </a:cubicBezTo>
                  <a:cubicBezTo>
                    <a:pt x="657" y="187"/>
                    <a:pt x="648" y="200"/>
                    <a:pt x="639" y="193"/>
                  </a:cubicBezTo>
                  <a:cubicBezTo>
                    <a:pt x="623" y="176"/>
                    <a:pt x="617" y="146"/>
                    <a:pt x="628" y="126"/>
                  </a:cubicBezTo>
                  <a:close/>
                  <a:moveTo>
                    <a:pt x="650" y="204"/>
                  </a:moveTo>
                  <a:cubicBezTo>
                    <a:pt x="643" y="211"/>
                    <a:pt x="641" y="224"/>
                    <a:pt x="640" y="233"/>
                  </a:cubicBezTo>
                  <a:cubicBezTo>
                    <a:pt x="635" y="228"/>
                    <a:pt x="639" y="217"/>
                    <a:pt x="641" y="211"/>
                  </a:cubicBezTo>
                  <a:cubicBezTo>
                    <a:pt x="642" y="207"/>
                    <a:pt x="644" y="204"/>
                    <a:pt x="650" y="204"/>
                  </a:cubicBezTo>
                  <a:close/>
                  <a:moveTo>
                    <a:pt x="564" y="183"/>
                  </a:moveTo>
                  <a:cubicBezTo>
                    <a:pt x="581" y="176"/>
                    <a:pt x="606" y="171"/>
                    <a:pt x="622" y="182"/>
                  </a:cubicBezTo>
                  <a:cubicBezTo>
                    <a:pt x="637" y="202"/>
                    <a:pt x="637" y="202"/>
                    <a:pt x="637" y="202"/>
                  </a:cubicBezTo>
                  <a:cubicBezTo>
                    <a:pt x="637" y="206"/>
                    <a:pt x="634" y="210"/>
                    <a:pt x="631" y="211"/>
                  </a:cubicBezTo>
                  <a:cubicBezTo>
                    <a:pt x="616" y="207"/>
                    <a:pt x="602" y="202"/>
                    <a:pt x="584" y="203"/>
                  </a:cubicBezTo>
                  <a:cubicBezTo>
                    <a:pt x="543" y="200"/>
                    <a:pt x="543" y="200"/>
                    <a:pt x="543" y="200"/>
                  </a:cubicBezTo>
                  <a:cubicBezTo>
                    <a:pt x="545" y="191"/>
                    <a:pt x="556" y="187"/>
                    <a:pt x="564" y="183"/>
                  </a:cubicBezTo>
                  <a:close/>
                  <a:moveTo>
                    <a:pt x="555" y="238"/>
                  </a:moveTo>
                  <a:cubicBezTo>
                    <a:pt x="543" y="230"/>
                    <a:pt x="539" y="218"/>
                    <a:pt x="530" y="209"/>
                  </a:cubicBezTo>
                  <a:cubicBezTo>
                    <a:pt x="542" y="204"/>
                    <a:pt x="557" y="208"/>
                    <a:pt x="570" y="208"/>
                  </a:cubicBezTo>
                  <a:cubicBezTo>
                    <a:pt x="591" y="210"/>
                    <a:pt x="612" y="208"/>
                    <a:pt x="629" y="220"/>
                  </a:cubicBezTo>
                  <a:cubicBezTo>
                    <a:pt x="632" y="228"/>
                    <a:pt x="633" y="243"/>
                    <a:pt x="622" y="246"/>
                  </a:cubicBezTo>
                  <a:cubicBezTo>
                    <a:pt x="600" y="253"/>
                    <a:pt x="573" y="254"/>
                    <a:pt x="555" y="238"/>
                  </a:cubicBezTo>
                  <a:close/>
                  <a:moveTo>
                    <a:pt x="612" y="270"/>
                  </a:moveTo>
                  <a:cubicBezTo>
                    <a:pt x="619" y="260"/>
                    <a:pt x="625" y="245"/>
                    <a:pt x="638" y="248"/>
                  </a:cubicBezTo>
                  <a:cubicBezTo>
                    <a:pt x="641" y="252"/>
                    <a:pt x="649" y="260"/>
                    <a:pt x="652" y="250"/>
                  </a:cubicBezTo>
                  <a:cubicBezTo>
                    <a:pt x="656" y="249"/>
                    <a:pt x="654" y="254"/>
                    <a:pt x="657" y="256"/>
                  </a:cubicBezTo>
                  <a:cubicBezTo>
                    <a:pt x="659" y="251"/>
                    <a:pt x="669" y="257"/>
                    <a:pt x="668" y="250"/>
                  </a:cubicBezTo>
                  <a:cubicBezTo>
                    <a:pt x="667" y="249"/>
                    <a:pt x="664" y="248"/>
                    <a:pt x="663" y="247"/>
                  </a:cubicBezTo>
                  <a:cubicBezTo>
                    <a:pt x="664" y="241"/>
                    <a:pt x="669" y="238"/>
                    <a:pt x="674" y="238"/>
                  </a:cubicBezTo>
                  <a:cubicBezTo>
                    <a:pt x="684" y="238"/>
                    <a:pt x="694" y="241"/>
                    <a:pt x="703" y="247"/>
                  </a:cubicBezTo>
                  <a:cubicBezTo>
                    <a:pt x="706" y="244"/>
                    <a:pt x="701" y="242"/>
                    <a:pt x="699" y="240"/>
                  </a:cubicBezTo>
                  <a:cubicBezTo>
                    <a:pt x="709" y="229"/>
                    <a:pt x="718" y="245"/>
                    <a:pt x="729" y="246"/>
                  </a:cubicBezTo>
                  <a:cubicBezTo>
                    <a:pt x="752" y="252"/>
                    <a:pt x="769" y="273"/>
                    <a:pt x="786" y="289"/>
                  </a:cubicBezTo>
                  <a:cubicBezTo>
                    <a:pt x="785" y="293"/>
                    <a:pt x="793" y="294"/>
                    <a:pt x="788" y="298"/>
                  </a:cubicBezTo>
                  <a:cubicBezTo>
                    <a:pt x="766" y="297"/>
                    <a:pt x="739" y="305"/>
                    <a:pt x="721" y="291"/>
                  </a:cubicBezTo>
                  <a:cubicBezTo>
                    <a:pt x="710" y="283"/>
                    <a:pt x="702" y="271"/>
                    <a:pt x="694" y="261"/>
                  </a:cubicBezTo>
                  <a:cubicBezTo>
                    <a:pt x="691" y="262"/>
                    <a:pt x="691" y="262"/>
                    <a:pt x="691" y="262"/>
                  </a:cubicBezTo>
                  <a:cubicBezTo>
                    <a:pt x="690" y="290"/>
                    <a:pt x="681" y="317"/>
                    <a:pt x="657" y="335"/>
                  </a:cubicBezTo>
                  <a:cubicBezTo>
                    <a:pt x="648" y="340"/>
                    <a:pt x="636" y="339"/>
                    <a:pt x="630" y="350"/>
                  </a:cubicBezTo>
                  <a:cubicBezTo>
                    <a:pt x="625" y="332"/>
                    <a:pt x="632" y="313"/>
                    <a:pt x="636" y="295"/>
                  </a:cubicBezTo>
                  <a:cubicBezTo>
                    <a:pt x="641" y="283"/>
                    <a:pt x="652" y="273"/>
                    <a:pt x="657" y="260"/>
                  </a:cubicBezTo>
                  <a:cubicBezTo>
                    <a:pt x="655" y="259"/>
                    <a:pt x="655" y="259"/>
                    <a:pt x="655" y="259"/>
                  </a:cubicBezTo>
                  <a:cubicBezTo>
                    <a:pt x="632" y="281"/>
                    <a:pt x="622" y="313"/>
                    <a:pt x="620" y="347"/>
                  </a:cubicBezTo>
                  <a:cubicBezTo>
                    <a:pt x="618" y="348"/>
                    <a:pt x="615" y="344"/>
                    <a:pt x="614" y="341"/>
                  </a:cubicBezTo>
                  <a:cubicBezTo>
                    <a:pt x="600" y="322"/>
                    <a:pt x="599" y="290"/>
                    <a:pt x="612" y="270"/>
                  </a:cubicBezTo>
                  <a:close/>
                  <a:moveTo>
                    <a:pt x="649" y="348"/>
                  </a:moveTo>
                  <a:cubicBezTo>
                    <a:pt x="648" y="349"/>
                    <a:pt x="648" y="349"/>
                    <a:pt x="648" y="349"/>
                  </a:cubicBezTo>
                  <a:cubicBezTo>
                    <a:pt x="646" y="348"/>
                    <a:pt x="646" y="348"/>
                    <a:pt x="646" y="348"/>
                  </a:cubicBezTo>
                  <a:cubicBezTo>
                    <a:pt x="647" y="348"/>
                    <a:pt x="648" y="347"/>
                    <a:pt x="649" y="348"/>
                  </a:cubicBezTo>
                  <a:close/>
                  <a:moveTo>
                    <a:pt x="571" y="302"/>
                  </a:moveTo>
                  <a:cubicBezTo>
                    <a:pt x="573" y="294"/>
                    <a:pt x="573" y="288"/>
                    <a:pt x="578" y="283"/>
                  </a:cubicBezTo>
                  <a:cubicBezTo>
                    <a:pt x="586" y="287"/>
                    <a:pt x="584" y="296"/>
                    <a:pt x="584" y="304"/>
                  </a:cubicBezTo>
                  <a:cubicBezTo>
                    <a:pt x="583" y="311"/>
                    <a:pt x="582" y="318"/>
                    <a:pt x="577" y="324"/>
                  </a:cubicBezTo>
                  <a:cubicBezTo>
                    <a:pt x="571" y="319"/>
                    <a:pt x="570" y="309"/>
                    <a:pt x="571" y="302"/>
                  </a:cubicBezTo>
                  <a:close/>
                  <a:moveTo>
                    <a:pt x="566" y="337"/>
                  </a:moveTo>
                  <a:cubicBezTo>
                    <a:pt x="561" y="331"/>
                    <a:pt x="558" y="323"/>
                    <a:pt x="556" y="315"/>
                  </a:cubicBezTo>
                  <a:cubicBezTo>
                    <a:pt x="561" y="306"/>
                    <a:pt x="561" y="306"/>
                    <a:pt x="561" y="306"/>
                  </a:cubicBezTo>
                  <a:cubicBezTo>
                    <a:pt x="569" y="314"/>
                    <a:pt x="565" y="328"/>
                    <a:pt x="572" y="336"/>
                  </a:cubicBezTo>
                  <a:cubicBezTo>
                    <a:pt x="572" y="341"/>
                    <a:pt x="568" y="338"/>
                    <a:pt x="566" y="337"/>
                  </a:cubicBezTo>
                  <a:close/>
                  <a:moveTo>
                    <a:pt x="562" y="370"/>
                  </a:moveTo>
                  <a:cubicBezTo>
                    <a:pt x="573" y="358"/>
                    <a:pt x="590" y="355"/>
                    <a:pt x="606" y="350"/>
                  </a:cubicBezTo>
                  <a:cubicBezTo>
                    <a:pt x="609" y="350"/>
                    <a:pt x="613" y="352"/>
                    <a:pt x="615" y="356"/>
                  </a:cubicBezTo>
                  <a:cubicBezTo>
                    <a:pt x="608" y="383"/>
                    <a:pt x="570" y="402"/>
                    <a:pt x="584" y="434"/>
                  </a:cubicBezTo>
                  <a:cubicBezTo>
                    <a:pt x="588" y="450"/>
                    <a:pt x="609" y="454"/>
                    <a:pt x="617" y="468"/>
                  </a:cubicBezTo>
                  <a:cubicBezTo>
                    <a:pt x="619" y="469"/>
                    <a:pt x="622" y="468"/>
                    <a:pt x="623" y="466"/>
                  </a:cubicBezTo>
                  <a:cubicBezTo>
                    <a:pt x="615" y="447"/>
                    <a:pt x="633" y="430"/>
                    <a:pt x="630" y="410"/>
                  </a:cubicBezTo>
                  <a:cubicBezTo>
                    <a:pt x="627" y="397"/>
                    <a:pt x="621" y="386"/>
                    <a:pt x="614" y="375"/>
                  </a:cubicBezTo>
                  <a:cubicBezTo>
                    <a:pt x="614" y="370"/>
                    <a:pt x="617" y="366"/>
                    <a:pt x="620" y="364"/>
                  </a:cubicBezTo>
                  <a:cubicBezTo>
                    <a:pt x="629" y="370"/>
                    <a:pt x="629" y="357"/>
                    <a:pt x="636" y="355"/>
                  </a:cubicBezTo>
                  <a:cubicBezTo>
                    <a:pt x="671" y="364"/>
                    <a:pt x="699" y="388"/>
                    <a:pt x="736" y="391"/>
                  </a:cubicBezTo>
                  <a:cubicBezTo>
                    <a:pt x="748" y="394"/>
                    <a:pt x="762" y="389"/>
                    <a:pt x="771" y="394"/>
                  </a:cubicBezTo>
                  <a:cubicBezTo>
                    <a:pt x="766" y="403"/>
                    <a:pt x="754" y="410"/>
                    <a:pt x="748" y="420"/>
                  </a:cubicBezTo>
                  <a:cubicBezTo>
                    <a:pt x="737" y="432"/>
                    <a:pt x="721" y="440"/>
                    <a:pt x="707" y="435"/>
                  </a:cubicBezTo>
                  <a:cubicBezTo>
                    <a:pt x="694" y="408"/>
                    <a:pt x="659" y="411"/>
                    <a:pt x="643" y="389"/>
                  </a:cubicBezTo>
                  <a:cubicBezTo>
                    <a:pt x="640" y="387"/>
                    <a:pt x="637" y="391"/>
                    <a:pt x="637" y="394"/>
                  </a:cubicBezTo>
                  <a:cubicBezTo>
                    <a:pt x="647" y="437"/>
                    <a:pt x="647" y="437"/>
                    <a:pt x="647" y="437"/>
                  </a:cubicBezTo>
                  <a:cubicBezTo>
                    <a:pt x="656" y="452"/>
                    <a:pt x="673" y="458"/>
                    <a:pt x="690" y="456"/>
                  </a:cubicBezTo>
                  <a:cubicBezTo>
                    <a:pt x="705" y="456"/>
                    <a:pt x="713" y="439"/>
                    <a:pt x="729" y="442"/>
                  </a:cubicBezTo>
                  <a:cubicBezTo>
                    <a:pt x="730" y="447"/>
                    <a:pt x="724" y="451"/>
                    <a:pt x="722" y="457"/>
                  </a:cubicBezTo>
                  <a:cubicBezTo>
                    <a:pt x="716" y="468"/>
                    <a:pt x="717" y="480"/>
                    <a:pt x="723" y="491"/>
                  </a:cubicBezTo>
                  <a:cubicBezTo>
                    <a:pt x="729" y="505"/>
                    <a:pt x="745" y="510"/>
                    <a:pt x="755" y="521"/>
                  </a:cubicBezTo>
                  <a:cubicBezTo>
                    <a:pt x="765" y="519"/>
                    <a:pt x="756" y="508"/>
                    <a:pt x="759" y="503"/>
                  </a:cubicBezTo>
                  <a:cubicBezTo>
                    <a:pt x="775" y="466"/>
                    <a:pt x="727" y="425"/>
                    <a:pt x="775" y="401"/>
                  </a:cubicBezTo>
                  <a:cubicBezTo>
                    <a:pt x="785" y="391"/>
                    <a:pt x="799" y="386"/>
                    <a:pt x="813" y="390"/>
                  </a:cubicBezTo>
                  <a:cubicBezTo>
                    <a:pt x="811" y="404"/>
                    <a:pt x="792" y="408"/>
                    <a:pt x="788" y="420"/>
                  </a:cubicBezTo>
                  <a:cubicBezTo>
                    <a:pt x="784" y="438"/>
                    <a:pt x="799" y="457"/>
                    <a:pt x="785" y="472"/>
                  </a:cubicBezTo>
                  <a:cubicBezTo>
                    <a:pt x="785" y="475"/>
                    <a:pt x="787" y="476"/>
                    <a:pt x="789" y="476"/>
                  </a:cubicBezTo>
                  <a:cubicBezTo>
                    <a:pt x="827" y="455"/>
                    <a:pt x="794" y="404"/>
                    <a:pt x="831" y="383"/>
                  </a:cubicBezTo>
                  <a:cubicBezTo>
                    <a:pt x="859" y="372"/>
                    <a:pt x="881" y="352"/>
                    <a:pt x="904" y="331"/>
                  </a:cubicBezTo>
                  <a:cubicBezTo>
                    <a:pt x="906" y="344"/>
                    <a:pt x="905" y="363"/>
                    <a:pt x="889" y="368"/>
                  </a:cubicBezTo>
                  <a:cubicBezTo>
                    <a:pt x="851" y="383"/>
                    <a:pt x="843" y="425"/>
                    <a:pt x="825" y="456"/>
                  </a:cubicBezTo>
                  <a:cubicBezTo>
                    <a:pt x="828" y="458"/>
                    <a:pt x="828" y="458"/>
                    <a:pt x="828" y="458"/>
                  </a:cubicBezTo>
                  <a:cubicBezTo>
                    <a:pt x="844" y="437"/>
                    <a:pt x="876" y="448"/>
                    <a:pt x="892" y="426"/>
                  </a:cubicBezTo>
                  <a:cubicBezTo>
                    <a:pt x="915" y="403"/>
                    <a:pt x="907" y="367"/>
                    <a:pt x="912" y="337"/>
                  </a:cubicBezTo>
                  <a:cubicBezTo>
                    <a:pt x="915" y="333"/>
                    <a:pt x="917" y="339"/>
                    <a:pt x="919" y="341"/>
                  </a:cubicBezTo>
                  <a:cubicBezTo>
                    <a:pt x="921" y="362"/>
                    <a:pt x="925" y="388"/>
                    <a:pt x="949" y="393"/>
                  </a:cubicBezTo>
                  <a:cubicBezTo>
                    <a:pt x="971" y="399"/>
                    <a:pt x="986" y="380"/>
                    <a:pt x="1008" y="382"/>
                  </a:cubicBezTo>
                  <a:cubicBezTo>
                    <a:pt x="1003" y="372"/>
                    <a:pt x="995" y="360"/>
                    <a:pt x="989" y="350"/>
                  </a:cubicBezTo>
                  <a:cubicBezTo>
                    <a:pt x="999" y="322"/>
                    <a:pt x="1012" y="287"/>
                    <a:pt x="992" y="259"/>
                  </a:cubicBezTo>
                  <a:cubicBezTo>
                    <a:pt x="968" y="241"/>
                    <a:pt x="968" y="241"/>
                    <a:pt x="968" y="241"/>
                  </a:cubicBezTo>
                  <a:cubicBezTo>
                    <a:pt x="946" y="214"/>
                    <a:pt x="946" y="214"/>
                    <a:pt x="946" y="214"/>
                  </a:cubicBezTo>
                  <a:cubicBezTo>
                    <a:pt x="943" y="195"/>
                    <a:pt x="945" y="178"/>
                    <a:pt x="945" y="160"/>
                  </a:cubicBezTo>
                  <a:cubicBezTo>
                    <a:pt x="971" y="184"/>
                    <a:pt x="1000" y="202"/>
                    <a:pt x="1031" y="216"/>
                  </a:cubicBezTo>
                  <a:cubicBezTo>
                    <a:pt x="1044" y="228"/>
                    <a:pt x="1036" y="245"/>
                    <a:pt x="1035" y="260"/>
                  </a:cubicBezTo>
                  <a:cubicBezTo>
                    <a:pt x="1033" y="282"/>
                    <a:pt x="1044" y="300"/>
                    <a:pt x="1059" y="315"/>
                  </a:cubicBezTo>
                  <a:cubicBezTo>
                    <a:pt x="1060" y="318"/>
                    <a:pt x="1062" y="323"/>
                    <a:pt x="1060" y="327"/>
                  </a:cubicBezTo>
                  <a:cubicBezTo>
                    <a:pt x="1044" y="333"/>
                    <a:pt x="1030" y="326"/>
                    <a:pt x="1015" y="328"/>
                  </a:cubicBezTo>
                  <a:cubicBezTo>
                    <a:pt x="1011" y="373"/>
                    <a:pt x="1014" y="422"/>
                    <a:pt x="972" y="450"/>
                  </a:cubicBezTo>
                  <a:cubicBezTo>
                    <a:pt x="941" y="474"/>
                    <a:pt x="894" y="466"/>
                    <a:pt x="858" y="476"/>
                  </a:cubicBezTo>
                  <a:cubicBezTo>
                    <a:pt x="829" y="482"/>
                    <a:pt x="803" y="492"/>
                    <a:pt x="780" y="507"/>
                  </a:cubicBezTo>
                  <a:cubicBezTo>
                    <a:pt x="769" y="516"/>
                    <a:pt x="759" y="527"/>
                    <a:pt x="750" y="539"/>
                  </a:cubicBezTo>
                  <a:cubicBezTo>
                    <a:pt x="739" y="527"/>
                    <a:pt x="725" y="513"/>
                    <a:pt x="711" y="502"/>
                  </a:cubicBezTo>
                  <a:cubicBezTo>
                    <a:pt x="687" y="484"/>
                    <a:pt x="656" y="482"/>
                    <a:pt x="628" y="475"/>
                  </a:cubicBezTo>
                  <a:cubicBezTo>
                    <a:pt x="590" y="469"/>
                    <a:pt x="548" y="465"/>
                    <a:pt x="522" y="438"/>
                  </a:cubicBezTo>
                  <a:cubicBezTo>
                    <a:pt x="526" y="429"/>
                    <a:pt x="536" y="425"/>
                    <a:pt x="543" y="419"/>
                  </a:cubicBezTo>
                  <a:cubicBezTo>
                    <a:pt x="558" y="406"/>
                    <a:pt x="564" y="388"/>
                    <a:pt x="562" y="370"/>
                  </a:cubicBezTo>
                  <a:close/>
                  <a:moveTo>
                    <a:pt x="625" y="417"/>
                  </a:moveTo>
                  <a:cubicBezTo>
                    <a:pt x="621" y="429"/>
                    <a:pt x="621" y="440"/>
                    <a:pt x="614" y="450"/>
                  </a:cubicBezTo>
                  <a:cubicBezTo>
                    <a:pt x="602" y="433"/>
                    <a:pt x="598" y="403"/>
                    <a:pt x="609" y="384"/>
                  </a:cubicBezTo>
                  <a:cubicBezTo>
                    <a:pt x="620" y="391"/>
                    <a:pt x="621" y="407"/>
                    <a:pt x="625" y="417"/>
                  </a:cubicBezTo>
                  <a:close/>
                  <a:moveTo>
                    <a:pt x="600" y="442"/>
                  </a:moveTo>
                  <a:cubicBezTo>
                    <a:pt x="594" y="441"/>
                    <a:pt x="591" y="431"/>
                    <a:pt x="588" y="426"/>
                  </a:cubicBezTo>
                  <a:cubicBezTo>
                    <a:pt x="585" y="416"/>
                    <a:pt x="590" y="408"/>
                    <a:pt x="595" y="401"/>
                  </a:cubicBezTo>
                  <a:cubicBezTo>
                    <a:pt x="597" y="403"/>
                    <a:pt x="597" y="403"/>
                    <a:pt x="597" y="403"/>
                  </a:cubicBezTo>
                  <a:cubicBezTo>
                    <a:pt x="597" y="415"/>
                    <a:pt x="596" y="431"/>
                    <a:pt x="600" y="442"/>
                  </a:cubicBezTo>
                  <a:close/>
                  <a:moveTo>
                    <a:pt x="740" y="479"/>
                  </a:moveTo>
                  <a:cubicBezTo>
                    <a:pt x="738" y="465"/>
                    <a:pt x="736" y="450"/>
                    <a:pt x="745" y="440"/>
                  </a:cubicBezTo>
                  <a:cubicBezTo>
                    <a:pt x="754" y="455"/>
                    <a:pt x="756" y="478"/>
                    <a:pt x="753" y="497"/>
                  </a:cubicBezTo>
                  <a:cubicBezTo>
                    <a:pt x="743" y="499"/>
                    <a:pt x="743" y="486"/>
                    <a:pt x="740" y="479"/>
                  </a:cubicBezTo>
                  <a:close/>
                  <a:moveTo>
                    <a:pt x="741" y="501"/>
                  </a:moveTo>
                  <a:cubicBezTo>
                    <a:pt x="731" y="498"/>
                    <a:pt x="727" y="487"/>
                    <a:pt x="724" y="477"/>
                  </a:cubicBezTo>
                  <a:cubicBezTo>
                    <a:pt x="724" y="470"/>
                    <a:pt x="726" y="463"/>
                    <a:pt x="729" y="456"/>
                  </a:cubicBezTo>
                  <a:cubicBezTo>
                    <a:pt x="736" y="464"/>
                    <a:pt x="730" y="478"/>
                    <a:pt x="736" y="487"/>
                  </a:cubicBezTo>
                  <a:cubicBezTo>
                    <a:pt x="739" y="491"/>
                    <a:pt x="740" y="498"/>
                    <a:pt x="741" y="501"/>
                  </a:cubicBezTo>
                  <a:close/>
                  <a:moveTo>
                    <a:pt x="700" y="445"/>
                  </a:moveTo>
                  <a:cubicBezTo>
                    <a:pt x="694" y="451"/>
                    <a:pt x="684" y="451"/>
                    <a:pt x="675" y="449"/>
                  </a:cubicBezTo>
                  <a:cubicBezTo>
                    <a:pt x="665" y="447"/>
                    <a:pt x="654" y="439"/>
                    <a:pt x="651" y="430"/>
                  </a:cubicBezTo>
                  <a:cubicBezTo>
                    <a:pt x="652" y="423"/>
                    <a:pt x="652" y="423"/>
                    <a:pt x="652" y="423"/>
                  </a:cubicBezTo>
                  <a:cubicBezTo>
                    <a:pt x="667" y="433"/>
                    <a:pt x="684" y="442"/>
                    <a:pt x="700" y="445"/>
                  </a:cubicBezTo>
                  <a:close/>
                  <a:moveTo>
                    <a:pt x="653" y="409"/>
                  </a:moveTo>
                  <a:cubicBezTo>
                    <a:pt x="670" y="409"/>
                    <a:pt x="686" y="420"/>
                    <a:pt x="696" y="433"/>
                  </a:cubicBezTo>
                  <a:cubicBezTo>
                    <a:pt x="692" y="437"/>
                    <a:pt x="682" y="433"/>
                    <a:pt x="676" y="430"/>
                  </a:cubicBezTo>
                  <a:cubicBezTo>
                    <a:pt x="667" y="426"/>
                    <a:pt x="654" y="420"/>
                    <a:pt x="653" y="409"/>
                  </a:cubicBezTo>
                  <a:close/>
                  <a:moveTo>
                    <a:pt x="806" y="412"/>
                  </a:moveTo>
                  <a:cubicBezTo>
                    <a:pt x="805" y="429"/>
                    <a:pt x="807" y="441"/>
                    <a:pt x="800" y="455"/>
                  </a:cubicBezTo>
                  <a:cubicBezTo>
                    <a:pt x="797" y="445"/>
                    <a:pt x="788" y="431"/>
                    <a:pt x="796" y="420"/>
                  </a:cubicBezTo>
                  <a:cubicBezTo>
                    <a:pt x="799" y="418"/>
                    <a:pt x="801" y="410"/>
                    <a:pt x="806" y="412"/>
                  </a:cubicBezTo>
                  <a:close/>
                  <a:moveTo>
                    <a:pt x="889" y="411"/>
                  </a:moveTo>
                  <a:cubicBezTo>
                    <a:pt x="901" y="394"/>
                    <a:pt x="901" y="394"/>
                    <a:pt x="901" y="394"/>
                  </a:cubicBezTo>
                  <a:cubicBezTo>
                    <a:pt x="903" y="407"/>
                    <a:pt x="891" y="418"/>
                    <a:pt x="883" y="427"/>
                  </a:cubicBezTo>
                  <a:cubicBezTo>
                    <a:pt x="866" y="436"/>
                    <a:pt x="866" y="436"/>
                    <a:pt x="866" y="436"/>
                  </a:cubicBezTo>
                  <a:cubicBezTo>
                    <a:pt x="871" y="428"/>
                    <a:pt x="882" y="419"/>
                    <a:pt x="889" y="411"/>
                  </a:cubicBezTo>
                  <a:close/>
                  <a:moveTo>
                    <a:pt x="842" y="440"/>
                  </a:moveTo>
                  <a:cubicBezTo>
                    <a:pt x="851" y="412"/>
                    <a:pt x="867" y="380"/>
                    <a:pt x="897" y="370"/>
                  </a:cubicBezTo>
                  <a:cubicBezTo>
                    <a:pt x="903" y="370"/>
                    <a:pt x="899" y="377"/>
                    <a:pt x="898" y="380"/>
                  </a:cubicBezTo>
                  <a:cubicBezTo>
                    <a:pt x="891" y="405"/>
                    <a:pt x="867" y="430"/>
                    <a:pt x="842" y="440"/>
                  </a:cubicBezTo>
                  <a:close/>
                  <a:moveTo>
                    <a:pt x="553" y="380"/>
                  </a:moveTo>
                  <a:cubicBezTo>
                    <a:pt x="559" y="394"/>
                    <a:pt x="548" y="404"/>
                    <a:pt x="539" y="416"/>
                  </a:cubicBezTo>
                  <a:cubicBezTo>
                    <a:pt x="534" y="418"/>
                    <a:pt x="530" y="422"/>
                    <a:pt x="525" y="423"/>
                  </a:cubicBezTo>
                  <a:cubicBezTo>
                    <a:pt x="529" y="408"/>
                    <a:pt x="538" y="392"/>
                    <a:pt x="551" y="380"/>
                  </a:cubicBezTo>
                  <a:lnTo>
                    <a:pt x="553" y="380"/>
                  </a:lnTo>
                  <a:close/>
                  <a:moveTo>
                    <a:pt x="525" y="392"/>
                  </a:moveTo>
                  <a:cubicBezTo>
                    <a:pt x="529" y="389"/>
                    <a:pt x="531" y="384"/>
                    <a:pt x="536" y="383"/>
                  </a:cubicBezTo>
                  <a:cubicBezTo>
                    <a:pt x="533" y="393"/>
                    <a:pt x="526" y="403"/>
                    <a:pt x="520" y="413"/>
                  </a:cubicBezTo>
                  <a:cubicBezTo>
                    <a:pt x="519" y="414"/>
                    <a:pt x="519" y="414"/>
                    <a:pt x="519" y="414"/>
                  </a:cubicBezTo>
                  <a:cubicBezTo>
                    <a:pt x="515" y="407"/>
                    <a:pt x="521" y="399"/>
                    <a:pt x="525" y="392"/>
                  </a:cubicBezTo>
                  <a:close/>
                  <a:moveTo>
                    <a:pt x="540" y="252"/>
                  </a:moveTo>
                  <a:cubicBezTo>
                    <a:pt x="543" y="254"/>
                    <a:pt x="546" y="256"/>
                    <a:pt x="547" y="259"/>
                  </a:cubicBezTo>
                  <a:cubicBezTo>
                    <a:pt x="541" y="260"/>
                    <a:pt x="533" y="253"/>
                    <a:pt x="525" y="250"/>
                  </a:cubicBezTo>
                  <a:cubicBezTo>
                    <a:pt x="529" y="247"/>
                    <a:pt x="536" y="249"/>
                    <a:pt x="540" y="252"/>
                  </a:cubicBezTo>
                  <a:close/>
                  <a:moveTo>
                    <a:pt x="545" y="269"/>
                  </a:moveTo>
                  <a:cubicBezTo>
                    <a:pt x="546" y="272"/>
                    <a:pt x="542" y="273"/>
                    <a:pt x="540" y="273"/>
                  </a:cubicBezTo>
                  <a:cubicBezTo>
                    <a:pt x="523" y="276"/>
                    <a:pt x="500" y="274"/>
                    <a:pt x="491" y="257"/>
                  </a:cubicBezTo>
                  <a:cubicBezTo>
                    <a:pt x="510" y="253"/>
                    <a:pt x="530" y="256"/>
                    <a:pt x="545" y="269"/>
                  </a:cubicBezTo>
                  <a:close/>
                  <a:moveTo>
                    <a:pt x="466" y="235"/>
                  </a:moveTo>
                  <a:cubicBezTo>
                    <a:pt x="454" y="229"/>
                    <a:pt x="438" y="220"/>
                    <a:pt x="436" y="205"/>
                  </a:cubicBezTo>
                  <a:cubicBezTo>
                    <a:pt x="438" y="198"/>
                    <a:pt x="438" y="198"/>
                    <a:pt x="438" y="198"/>
                  </a:cubicBezTo>
                  <a:cubicBezTo>
                    <a:pt x="447" y="209"/>
                    <a:pt x="468" y="218"/>
                    <a:pt x="466" y="235"/>
                  </a:cubicBezTo>
                  <a:close/>
                  <a:moveTo>
                    <a:pt x="448" y="194"/>
                  </a:moveTo>
                  <a:cubicBezTo>
                    <a:pt x="459" y="198"/>
                    <a:pt x="473" y="202"/>
                    <a:pt x="476" y="215"/>
                  </a:cubicBezTo>
                  <a:cubicBezTo>
                    <a:pt x="476" y="219"/>
                    <a:pt x="480" y="225"/>
                    <a:pt x="476" y="228"/>
                  </a:cubicBezTo>
                  <a:cubicBezTo>
                    <a:pt x="470" y="215"/>
                    <a:pt x="455" y="207"/>
                    <a:pt x="448" y="194"/>
                  </a:cubicBezTo>
                  <a:close/>
                  <a:moveTo>
                    <a:pt x="349" y="78"/>
                  </a:moveTo>
                  <a:cubicBezTo>
                    <a:pt x="349" y="75"/>
                    <a:pt x="349" y="75"/>
                    <a:pt x="349" y="75"/>
                  </a:cubicBezTo>
                  <a:cubicBezTo>
                    <a:pt x="368" y="64"/>
                    <a:pt x="392" y="67"/>
                    <a:pt x="411" y="75"/>
                  </a:cubicBezTo>
                  <a:cubicBezTo>
                    <a:pt x="411" y="76"/>
                    <a:pt x="411" y="76"/>
                    <a:pt x="411" y="76"/>
                  </a:cubicBezTo>
                  <a:cubicBezTo>
                    <a:pt x="392" y="86"/>
                    <a:pt x="369" y="84"/>
                    <a:pt x="349" y="78"/>
                  </a:cubicBezTo>
                  <a:close/>
                  <a:moveTo>
                    <a:pt x="376" y="60"/>
                  </a:moveTo>
                  <a:cubicBezTo>
                    <a:pt x="370" y="61"/>
                    <a:pt x="362" y="63"/>
                    <a:pt x="358" y="61"/>
                  </a:cubicBezTo>
                  <a:cubicBezTo>
                    <a:pt x="362" y="54"/>
                    <a:pt x="370" y="49"/>
                    <a:pt x="378" y="48"/>
                  </a:cubicBezTo>
                  <a:cubicBezTo>
                    <a:pt x="392" y="48"/>
                    <a:pt x="409" y="48"/>
                    <a:pt x="417" y="63"/>
                  </a:cubicBezTo>
                  <a:cubicBezTo>
                    <a:pt x="417" y="65"/>
                    <a:pt x="417" y="65"/>
                    <a:pt x="417" y="65"/>
                  </a:cubicBezTo>
                  <a:cubicBezTo>
                    <a:pt x="404" y="63"/>
                    <a:pt x="390" y="60"/>
                    <a:pt x="376" y="60"/>
                  </a:cubicBezTo>
                  <a:close/>
                  <a:moveTo>
                    <a:pt x="301" y="210"/>
                  </a:moveTo>
                  <a:cubicBezTo>
                    <a:pt x="300" y="212"/>
                    <a:pt x="300" y="212"/>
                    <a:pt x="299" y="212"/>
                  </a:cubicBezTo>
                  <a:cubicBezTo>
                    <a:pt x="300" y="209"/>
                    <a:pt x="300" y="205"/>
                    <a:pt x="303" y="204"/>
                  </a:cubicBezTo>
                  <a:cubicBezTo>
                    <a:pt x="303" y="206"/>
                    <a:pt x="303" y="210"/>
                    <a:pt x="301" y="210"/>
                  </a:cubicBezTo>
                  <a:close/>
                  <a:moveTo>
                    <a:pt x="353" y="300"/>
                  </a:moveTo>
                  <a:cubicBezTo>
                    <a:pt x="367" y="290"/>
                    <a:pt x="391" y="292"/>
                    <a:pt x="407" y="294"/>
                  </a:cubicBezTo>
                  <a:cubicBezTo>
                    <a:pt x="404" y="303"/>
                    <a:pt x="393" y="303"/>
                    <a:pt x="385" y="308"/>
                  </a:cubicBezTo>
                  <a:cubicBezTo>
                    <a:pt x="374" y="310"/>
                    <a:pt x="361" y="308"/>
                    <a:pt x="353" y="300"/>
                  </a:cubicBezTo>
                  <a:close/>
                  <a:moveTo>
                    <a:pt x="378" y="285"/>
                  </a:moveTo>
                  <a:cubicBezTo>
                    <a:pt x="385" y="280"/>
                    <a:pt x="397" y="278"/>
                    <a:pt x="406" y="283"/>
                  </a:cubicBezTo>
                  <a:cubicBezTo>
                    <a:pt x="398" y="284"/>
                    <a:pt x="389" y="284"/>
                    <a:pt x="380" y="285"/>
                  </a:cubicBezTo>
                  <a:lnTo>
                    <a:pt x="378" y="285"/>
                  </a:lnTo>
                  <a:close/>
                  <a:moveTo>
                    <a:pt x="438" y="307"/>
                  </a:moveTo>
                  <a:cubicBezTo>
                    <a:pt x="439" y="312"/>
                    <a:pt x="443" y="316"/>
                    <a:pt x="441" y="321"/>
                  </a:cubicBezTo>
                  <a:cubicBezTo>
                    <a:pt x="425" y="326"/>
                    <a:pt x="405" y="322"/>
                    <a:pt x="389" y="317"/>
                  </a:cubicBezTo>
                  <a:cubicBezTo>
                    <a:pt x="398" y="310"/>
                    <a:pt x="408" y="306"/>
                    <a:pt x="417" y="297"/>
                  </a:cubicBezTo>
                  <a:cubicBezTo>
                    <a:pt x="425" y="297"/>
                    <a:pt x="434" y="300"/>
                    <a:pt x="438" y="307"/>
                  </a:cubicBezTo>
                  <a:close/>
                  <a:moveTo>
                    <a:pt x="461" y="136"/>
                  </a:moveTo>
                  <a:cubicBezTo>
                    <a:pt x="456" y="152"/>
                    <a:pt x="442" y="164"/>
                    <a:pt x="424" y="167"/>
                  </a:cubicBezTo>
                  <a:cubicBezTo>
                    <a:pt x="421" y="166"/>
                    <a:pt x="421" y="166"/>
                    <a:pt x="421" y="166"/>
                  </a:cubicBezTo>
                  <a:cubicBezTo>
                    <a:pt x="428" y="150"/>
                    <a:pt x="445" y="143"/>
                    <a:pt x="460" y="135"/>
                  </a:cubicBezTo>
                  <a:lnTo>
                    <a:pt x="461" y="136"/>
                  </a:lnTo>
                  <a:close/>
                  <a:moveTo>
                    <a:pt x="423" y="134"/>
                  </a:moveTo>
                  <a:cubicBezTo>
                    <a:pt x="432" y="126"/>
                    <a:pt x="445" y="120"/>
                    <a:pt x="457" y="126"/>
                  </a:cubicBezTo>
                  <a:cubicBezTo>
                    <a:pt x="445" y="137"/>
                    <a:pt x="430" y="142"/>
                    <a:pt x="421" y="155"/>
                  </a:cubicBezTo>
                  <a:cubicBezTo>
                    <a:pt x="418" y="155"/>
                    <a:pt x="418" y="155"/>
                    <a:pt x="418" y="155"/>
                  </a:cubicBezTo>
                  <a:cubicBezTo>
                    <a:pt x="413" y="149"/>
                    <a:pt x="421" y="142"/>
                    <a:pt x="423" y="134"/>
                  </a:cubicBezTo>
                  <a:close/>
                  <a:moveTo>
                    <a:pt x="410" y="178"/>
                  </a:moveTo>
                  <a:cubicBezTo>
                    <a:pt x="414" y="178"/>
                    <a:pt x="414" y="178"/>
                    <a:pt x="414" y="178"/>
                  </a:cubicBezTo>
                  <a:cubicBezTo>
                    <a:pt x="413" y="197"/>
                    <a:pt x="417" y="218"/>
                    <a:pt x="416" y="235"/>
                  </a:cubicBezTo>
                  <a:cubicBezTo>
                    <a:pt x="411" y="230"/>
                    <a:pt x="401" y="226"/>
                    <a:pt x="398" y="217"/>
                  </a:cubicBezTo>
                  <a:cubicBezTo>
                    <a:pt x="399" y="202"/>
                    <a:pt x="402" y="190"/>
                    <a:pt x="410" y="178"/>
                  </a:cubicBezTo>
                  <a:close/>
                  <a:moveTo>
                    <a:pt x="384" y="127"/>
                  </a:moveTo>
                  <a:cubicBezTo>
                    <a:pt x="387" y="126"/>
                    <a:pt x="387" y="126"/>
                    <a:pt x="387" y="126"/>
                  </a:cubicBezTo>
                  <a:cubicBezTo>
                    <a:pt x="393" y="140"/>
                    <a:pt x="399" y="163"/>
                    <a:pt x="385" y="175"/>
                  </a:cubicBezTo>
                  <a:cubicBezTo>
                    <a:pt x="381" y="178"/>
                    <a:pt x="380" y="185"/>
                    <a:pt x="374" y="183"/>
                  </a:cubicBezTo>
                  <a:cubicBezTo>
                    <a:pt x="368" y="161"/>
                    <a:pt x="376" y="144"/>
                    <a:pt x="384" y="127"/>
                  </a:cubicBezTo>
                  <a:close/>
                  <a:moveTo>
                    <a:pt x="365" y="164"/>
                  </a:moveTo>
                  <a:cubicBezTo>
                    <a:pt x="362" y="158"/>
                    <a:pt x="362" y="146"/>
                    <a:pt x="367" y="141"/>
                  </a:cubicBezTo>
                  <a:cubicBezTo>
                    <a:pt x="370" y="140"/>
                    <a:pt x="370" y="140"/>
                    <a:pt x="370" y="140"/>
                  </a:cubicBezTo>
                  <a:cubicBezTo>
                    <a:pt x="370" y="148"/>
                    <a:pt x="366" y="155"/>
                    <a:pt x="365" y="164"/>
                  </a:cubicBezTo>
                  <a:close/>
                  <a:moveTo>
                    <a:pt x="325" y="197"/>
                  </a:moveTo>
                  <a:cubicBezTo>
                    <a:pt x="337" y="191"/>
                    <a:pt x="354" y="194"/>
                    <a:pt x="364" y="202"/>
                  </a:cubicBezTo>
                  <a:cubicBezTo>
                    <a:pt x="357" y="208"/>
                    <a:pt x="347" y="212"/>
                    <a:pt x="342" y="219"/>
                  </a:cubicBezTo>
                  <a:cubicBezTo>
                    <a:pt x="334" y="224"/>
                    <a:pt x="324" y="229"/>
                    <a:pt x="323" y="239"/>
                  </a:cubicBezTo>
                  <a:cubicBezTo>
                    <a:pt x="321" y="255"/>
                    <a:pt x="327" y="271"/>
                    <a:pt x="338" y="282"/>
                  </a:cubicBezTo>
                  <a:cubicBezTo>
                    <a:pt x="346" y="263"/>
                    <a:pt x="368" y="251"/>
                    <a:pt x="369" y="230"/>
                  </a:cubicBezTo>
                  <a:cubicBezTo>
                    <a:pt x="372" y="223"/>
                    <a:pt x="364" y="212"/>
                    <a:pt x="375" y="211"/>
                  </a:cubicBezTo>
                  <a:cubicBezTo>
                    <a:pt x="391" y="219"/>
                    <a:pt x="401" y="231"/>
                    <a:pt x="412" y="245"/>
                  </a:cubicBezTo>
                  <a:cubicBezTo>
                    <a:pt x="415" y="250"/>
                    <a:pt x="419" y="254"/>
                    <a:pt x="422" y="257"/>
                  </a:cubicBezTo>
                  <a:cubicBezTo>
                    <a:pt x="430" y="289"/>
                    <a:pt x="430" y="289"/>
                    <a:pt x="430" y="289"/>
                  </a:cubicBezTo>
                  <a:cubicBezTo>
                    <a:pt x="419" y="293"/>
                    <a:pt x="414" y="275"/>
                    <a:pt x="402" y="273"/>
                  </a:cubicBezTo>
                  <a:cubicBezTo>
                    <a:pt x="383" y="273"/>
                    <a:pt x="362" y="278"/>
                    <a:pt x="348" y="293"/>
                  </a:cubicBezTo>
                  <a:cubicBezTo>
                    <a:pt x="337" y="294"/>
                    <a:pt x="329" y="283"/>
                    <a:pt x="322" y="274"/>
                  </a:cubicBezTo>
                  <a:cubicBezTo>
                    <a:pt x="313" y="262"/>
                    <a:pt x="304" y="248"/>
                    <a:pt x="302" y="234"/>
                  </a:cubicBezTo>
                  <a:cubicBezTo>
                    <a:pt x="315" y="225"/>
                    <a:pt x="323" y="212"/>
                    <a:pt x="325" y="197"/>
                  </a:cubicBezTo>
                  <a:close/>
                  <a:moveTo>
                    <a:pt x="343" y="263"/>
                  </a:moveTo>
                  <a:cubicBezTo>
                    <a:pt x="336" y="247"/>
                    <a:pt x="343" y="229"/>
                    <a:pt x="354" y="217"/>
                  </a:cubicBezTo>
                  <a:cubicBezTo>
                    <a:pt x="356" y="215"/>
                    <a:pt x="362" y="214"/>
                    <a:pt x="362" y="219"/>
                  </a:cubicBezTo>
                  <a:cubicBezTo>
                    <a:pt x="363" y="236"/>
                    <a:pt x="358" y="252"/>
                    <a:pt x="343" y="263"/>
                  </a:cubicBezTo>
                  <a:close/>
                  <a:moveTo>
                    <a:pt x="336" y="233"/>
                  </a:moveTo>
                  <a:cubicBezTo>
                    <a:pt x="334" y="256"/>
                    <a:pt x="334" y="256"/>
                    <a:pt x="334" y="256"/>
                  </a:cubicBezTo>
                  <a:cubicBezTo>
                    <a:pt x="331" y="257"/>
                    <a:pt x="328" y="252"/>
                    <a:pt x="328" y="249"/>
                  </a:cubicBezTo>
                  <a:cubicBezTo>
                    <a:pt x="327" y="243"/>
                    <a:pt x="329" y="237"/>
                    <a:pt x="334" y="233"/>
                  </a:cubicBezTo>
                  <a:lnTo>
                    <a:pt x="336" y="233"/>
                  </a:lnTo>
                  <a:close/>
                  <a:moveTo>
                    <a:pt x="306" y="219"/>
                  </a:moveTo>
                  <a:cubicBezTo>
                    <a:pt x="308" y="215"/>
                    <a:pt x="309" y="207"/>
                    <a:pt x="316" y="206"/>
                  </a:cubicBezTo>
                  <a:cubicBezTo>
                    <a:pt x="316" y="213"/>
                    <a:pt x="310" y="217"/>
                    <a:pt x="306" y="219"/>
                  </a:cubicBezTo>
                  <a:close/>
                  <a:moveTo>
                    <a:pt x="326" y="120"/>
                  </a:moveTo>
                  <a:cubicBezTo>
                    <a:pt x="329" y="118"/>
                    <a:pt x="331" y="114"/>
                    <a:pt x="335" y="114"/>
                  </a:cubicBezTo>
                  <a:cubicBezTo>
                    <a:pt x="339" y="131"/>
                    <a:pt x="332" y="151"/>
                    <a:pt x="318" y="163"/>
                  </a:cubicBezTo>
                  <a:cubicBezTo>
                    <a:pt x="308" y="149"/>
                    <a:pt x="322" y="133"/>
                    <a:pt x="326" y="120"/>
                  </a:cubicBezTo>
                  <a:close/>
                  <a:moveTo>
                    <a:pt x="307" y="131"/>
                  </a:moveTo>
                  <a:cubicBezTo>
                    <a:pt x="310" y="129"/>
                    <a:pt x="311" y="125"/>
                    <a:pt x="315" y="125"/>
                  </a:cubicBezTo>
                  <a:cubicBezTo>
                    <a:pt x="313" y="134"/>
                    <a:pt x="308" y="144"/>
                    <a:pt x="308" y="155"/>
                  </a:cubicBezTo>
                  <a:cubicBezTo>
                    <a:pt x="303" y="150"/>
                    <a:pt x="304" y="139"/>
                    <a:pt x="307" y="131"/>
                  </a:cubicBezTo>
                  <a:close/>
                  <a:moveTo>
                    <a:pt x="292" y="129"/>
                  </a:moveTo>
                  <a:cubicBezTo>
                    <a:pt x="287" y="129"/>
                    <a:pt x="287" y="129"/>
                    <a:pt x="287" y="129"/>
                  </a:cubicBezTo>
                  <a:cubicBezTo>
                    <a:pt x="275" y="118"/>
                    <a:pt x="257" y="103"/>
                    <a:pt x="263" y="85"/>
                  </a:cubicBezTo>
                  <a:cubicBezTo>
                    <a:pt x="278" y="97"/>
                    <a:pt x="295" y="110"/>
                    <a:pt x="292" y="129"/>
                  </a:cubicBezTo>
                  <a:close/>
                  <a:moveTo>
                    <a:pt x="279" y="133"/>
                  </a:moveTo>
                  <a:cubicBezTo>
                    <a:pt x="273" y="133"/>
                    <a:pt x="266" y="129"/>
                    <a:pt x="262" y="125"/>
                  </a:cubicBezTo>
                  <a:cubicBezTo>
                    <a:pt x="258" y="120"/>
                    <a:pt x="253" y="113"/>
                    <a:pt x="257" y="106"/>
                  </a:cubicBezTo>
                  <a:cubicBezTo>
                    <a:pt x="266" y="113"/>
                    <a:pt x="271" y="125"/>
                    <a:pt x="279" y="133"/>
                  </a:cubicBezTo>
                  <a:close/>
                  <a:moveTo>
                    <a:pt x="246" y="22"/>
                  </a:moveTo>
                  <a:cubicBezTo>
                    <a:pt x="253" y="23"/>
                    <a:pt x="268" y="12"/>
                    <a:pt x="267" y="27"/>
                  </a:cubicBezTo>
                  <a:cubicBezTo>
                    <a:pt x="267" y="49"/>
                    <a:pt x="255" y="72"/>
                    <a:pt x="235" y="81"/>
                  </a:cubicBezTo>
                  <a:cubicBezTo>
                    <a:pt x="233" y="81"/>
                    <a:pt x="233" y="81"/>
                    <a:pt x="233" y="81"/>
                  </a:cubicBezTo>
                  <a:cubicBezTo>
                    <a:pt x="238" y="63"/>
                    <a:pt x="246" y="43"/>
                    <a:pt x="246" y="22"/>
                  </a:cubicBezTo>
                  <a:close/>
                  <a:moveTo>
                    <a:pt x="213" y="11"/>
                  </a:moveTo>
                  <a:cubicBezTo>
                    <a:pt x="221" y="12"/>
                    <a:pt x="226" y="23"/>
                    <a:pt x="237" y="21"/>
                  </a:cubicBezTo>
                  <a:cubicBezTo>
                    <a:pt x="245" y="40"/>
                    <a:pt x="234" y="60"/>
                    <a:pt x="226" y="76"/>
                  </a:cubicBezTo>
                  <a:cubicBezTo>
                    <a:pt x="222" y="81"/>
                    <a:pt x="219" y="75"/>
                    <a:pt x="218" y="72"/>
                  </a:cubicBezTo>
                  <a:cubicBezTo>
                    <a:pt x="208" y="54"/>
                    <a:pt x="199" y="29"/>
                    <a:pt x="213" y="11"/>
                  </a:cubicBezTo>
                  <a:close/>
                  <a:moveTo>
                    <a:pt x="91" y="13"/>
                  </a:moveTo>
                  <a:cubicBezTo>
                    <a:pt x="102" y="10"/>
                    <a:pt x="113" y="12"/>
                    <a:pt x="120" y="20"/>
                  </a:cubicBezTo>
                  <a:cubicBezTo>
                    <a:pt x="127" y="29"/>
                    <a:pt x="127" y="29"/>
                    <a:pt x="127" y="29"/>
                  </a:cubicBezTo>
                  <a:cubicBezTo>
                    <a:pt x="118" y="31"/>
                    <a:pt x="106" y="26"/>
                    <a:pt x="97" y="22"/>
                  </a:cubicBezTo>
                  <a:cubicBezTo>
                    <a:pt x="95" y="19"/>
                    <a:pt x="88" y="18"/>
                    <a:pt x="91" y="13"/>
                  </a:cubicBezTo>
                  <a:close/>
                  <a:moveTo>
                    <a:pt x="124" y="39"/>
                  </a:moveTo>
                  <a:cubicBezTo>
                    <a:pt x="119" y="43"/>
                    <a:pt x="111" y="44"/>
                    <a:pt x="104" y="43"/>
                  </a:cubicBezTo>
                  <a:cubicBezTo>
                    <a:pt x="95" y="40"/>
                    <a:pt x="85" y="32"/>
                    <a:pt x="84" y="23"/>
                  </a:cubicBezTo>
                  <a:cubicBezTo>
                    <a:pt x="97" y="29"/>
                    <a:pt x="110" y="34"/>
                    <a:pt x="124" y="39"/>
                  </a:cubicBezTo>
                  <a:close/>
                  <a:moveTo>
                    <a:pt x="96" y="88"/>
                  </a:moveTo>
                  <a:cubicBezTo>
                    <a:pt x="99" y="89"/>
                    <a:pt x="103" y="92"/>
                    <a:pt x="103" y="95"/>
                  </a:cubicBezTo>
                  <a:cubicBezTo>
                    <a:pt x="100" y="94"/>
                    <a:pt x="96" y="90"/>
                    <a:pt x="96" y="88"/>
                  </a:cubicBezTo>
                  <a:close/>
                  <a:moveTo>
                    <a:pt x="128" y="118"/>
                  </a:moveTo>
                  <a:cubicBezTo>
                    <a:pt x="122" y="111"/>
                    <a:pt x="112" y="109"/>
                    <a:pt x="108" y="101"/>
                  </a:cubicBezTo>
                  <a:cubicBezTo>
                    <a:pt x="109" y="100"/>
                    <a:pt x="109" y="100"/>
                    <a:pt x="109" y="100"/>
                  </a:cubicBezTo>
                  <a:cubicBezTo>
                    <a:pt x="132" y="118"/>
                    <a:pt x="156" y="128"/>
                    <a:pt x="180" y="144"/>
                  </a:cubicBezTo>
                  <a:cubicBezTo>
                    <a:pt x="163" y="142"/>
                    <a:pt x="144" y="128"/>
                    <a:pt x="128" y="118"/>
                  </a:cubicBezTo>
                  <a:close/>
                  <a:moveTo>
                    <a:pt x="183" y="144"/>
                  </a:moveTo>
                  <a:cubicBezTo>
                    <a:pt x="187" y="142"/>
                    <a:pt x="192" y="145"/>
                    <a:pt x="195" y="148"/>
                  </a:cubicBezTo>
                  <a:cubicBezTo>
                    <a:pt x="194" y="147"/>
                    <a:pt x="187" y="149"/>
                    <a:pt x="183" y="144"/>
                  </a:cubicBezTo>
                  <a:close/>
                  <a:moveTo>
                    <a:pt x="126" y="103"/>
                  </a:moveTo>
                  <a:cubicBezTo>
                    <a:pt x="99" y="83"/>
                    <a:pt x="78" y="55"/>
                    <a:pt x="69" y="22"/>
                  </a:cubicBezTo>
                  <a:cubicBezTo>
                    <a:pt x="77" y="26"/>
                    <a:pt x="81" y="37"/>
                    <a:pt x="90" y="43"/>
                  </a:cubicBezTo>
                  <a:cubicBezTo>
                    <a:pt x="100" y="51"/>
                    <a:pt x="115" y="50"/>
                    <a:pt x="127" y="47"/>
                  </a:cubicBezTo>
                  <a:cubicBezTo>
                    <a:pt x="132" y="46"/>
                    <a:pt x="134" y="40"/>
                    <a:pt x="139" y="41"/>
                  </a:cubicBezTo>
                  <a:cubicBezTo>
                    <a:pt x="149" y="55"/>
                    <a:pt x="136" y="74"/>
                    <a:pt x="145" y="89"/>
                  </a:cubicBezTo>
                  <a:cubicBezTo>
                    <a:pt x="155" y="113"/>
                    <a:pt x="185" y="119"/>
                    <a:pt x="207" y="122"/>
                  </a:cubicBezTo>
                  <a:cubicBezTo>
                    <a:pt x="209" y="110"/>
                    <a:pt x="204" y="96"/>
                    <a:pt x="202" y="84"/>
                  </a:cubicBezTo>
                  <a:cubicBezTo>
                    <a:pt x="191" y="63"/>
                    <a:pt x="172" y="49"/>
                    <a:pt x="149" y="46"/>
                  </a:cubicBezTo>
                  <a:cubicBezTo>
                    <a:pt x="147" y="35"/>
                    <a:pt x="155" y="22"/>
                    <a:pt x="166" y="16"/>
                  </a:cubicBezTo>
                  <a:cubicBezTo>
                    <a:pt x="175" y="22"/>
                    <a:pt x="192" y="12"/>
                    <a:pt x="198" y="24"/>
                  </a:cubicBezTo>
                  <a:cubicBezTo>
                    <a:pt x="195" y="49"/>
                    <a:pt x="215" y="66"/>
                    <a:pt x="212" y="88"/>
                  </a:cubicBezTo>
                  <a:cubicBezTo>
                    <a:pt x="211" y="89"/>
                    <a:pt x="210" y="92"/>
                    <a:pt x="211" y="94"/>
                  </a:cubicBezTo>
                  <a:cubicBezTo>
                    <a:pt x="218" y="101"/>
                    <a:pt x="225" y="93"/>
                    <a:pt x="231" y="92"/>
                  </a:cubicBezTo>
                  <a:cubicBezTo>
                    <a:pt x="238" y="89"/>
                    <a:pt x="245" y="84"/>
                    <a:pt x="252" y="82"/>
                  </a:cubicBezTo>
                  <a:cubicBezTo>
                    <a:pt x="250" y="100"/>
                    <a:pt x="242" y="118"/>
                    <a:pt x="259" y="131"/>
                  </a:cubicBezTo>
                  <a:cubicBezTo>
                    <a:pt x="270" y="148"/>
                    <a:pt x="296" y="136"/>
                    <a:pt x="300" y="158"/>
                  </a:cubicBezTo>
                  <a:cubicBezTo>
                    <a:pt x="301" y="172"/>
                    <a:pt x="317" y="176"/>
                    <a:pt x="319" y="190"/>
                  </a:cubicBezTo>
                  <a:cubicBezTo>
                    <a:pt x="311" y="196"/>
                    <a:pt x="299" y="197"/>
                    <a:pt x="291" y="204"/>
                  </a:cubicBezTo>
                  <a:cubicBezTo>
                    <a:pt x="281" y="187"/>
                    <a:pt x="286" y="170"/>
                    <a:pt x="283" y="152"/>
                  </a:cubicBezTo>
                  <a:cubicBezTo>
                    <a:pt x="277" y="150"/>
                    <a:pt x="277" y="150"/>
                    <a:pt x="277" y="150"/>
                  </a:cubicBezTo>
                  <a:cubicBezTo>
                    <a:pt x="220" y="151"/>
                    <a:pt x="170" y="135"/>
                    <a:pt x="126" y="103"/>
                  </a:cubicBezTo>
                  <a:close/>
                  <a:moveTo>
                    <a:pt x="188" y="106"/>
                  </a:moveTo>
                  <a:cubicBezTo>
                    <a:pt x="188" y="108"/>
                    <a:pt x="190" y="109"/>
                    <a:pt x="191" y="111"/>
                  </a:cubicBezTo>
                  <a:cubicBezTo>
                    <a:pt x="174" y="111"/>
                    <a:pt x="157" y="101"/>
                    <a:pt x="150" y="85"/>
                  </a:cubicBezTo>
                  <a:cubicBezTo>
                    <a:pt x="150" y="73"/>
                    <a:pt x="150" y="73"/>
                    <a:pt x="150" y="73"/>
                  </a:cubicBezTo>
                  <a:cubicBezTo>
                    <a:pt x="160" y="86"/>
                    <a:pt x="174" y="98"/>
                    <a:pt x="188" y="106"/>
                  </a:cubicBezTo>
                  <a:close/>
                  <a:moveTo>
                    <a:pt x="154" y="56"/>
                  </a:moveTo>
                  <a:cubicBezTo>
                    <a:pt x="174" y="54"/>
                    <a:pt x="187" y="75"/>
                    <a:pt x="196" y="91"/>
                  </a:cubicBezTo>
                  <a:cubicBezTo>
                    <a:pt x="196" y="94"/>
                    <a:pt x="198" y="98"/>
                    <a:pt x="196" y="102"/>
                  </a:cubicBezTo>
                  <a:cubicBezTo>
                    <a:pt x="184" y="99"/>
                    <a:pt x="175" y="88"/>
                    <a:pt x="166" y="79"/>
                  </a:cubicBezTo>
                  <a:cubicBezTo>
                    <a:pt x="160" y="73"/>
                    <a:pt x="152" y="65"/>
                    <a:pt x="154" y="56"/>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11" name="Freeform 6"/>
            <p:cNvSpPr/>
            <p:nvPr/>
          </p:nvSpPr>
          <p:spPr bwMode="auto">
            <a:xfrm>
              <a:off x="6946900" y="320675"/>
              <a:ext cx="14288" cy="14288"/>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12" name="Freeform 7"/>
            <p:cNvSpPr/>
            <p:nvPr/>
          </p:nvSpPr>
          <p:spPr bwMode="auto">
            <a:xfrm>
              <a:off x="6856413" y="0"/>
              <a:ext cx="190500" cy="252413"/>
            </a:xfrm>
            <a:custGeom>
              <a:avLst/>
              <a:gdLst>
                <a:gd name="T0" fmla="*/ 31 w 42"/>
                <a:gd name="T1" fmla="*/ 44 h 56"/>
                <a:gd name="T2" fmla="*/ 42 w 42"/>
                <a:gd name="T3" fmla="*/ 0 h 56"/>
                <a:gd name="T4" fmla="*/ 26 w 42"/>
                <a:gd name="T5" fmla="*/ 0 h 56"/>
                <a:gd name="T6" fmla="*/ 27 w 42"/>
                <a:gd name="T7" fmla="*/ 20 h 56"/>
                <a:gd name="T8" fmla="*/ 23 w 42"/>
                <a:gd name="T9" fmla="*/ 20 h 56"/>
                <a:gd name="T10" fmla="*/ 8 w 42"/>
                <a:gd name="T11" fmla="*/ 0 h 56"/>
                <a:gd name="T12" fmla="*/ 0 w 42"/>
                <a:gd name="T13" fmla="*/ 0 h 56"/>
                <a:gd name="T14" fmla="*/ 18 w 42"/>
                <a:gd name="T15" fmla="*/ 54 h 56"/>
                <a:gd name="T16" fmla="*/ 20 w 42"/>
                <a:gd name="T17" fmla="*/ 56 h 56"/>
                <a:gd name="T18" fmla="*/ 31 w 42"/>
                <a:gd name="T19"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6">
                  <a:moveTo>
                    <a:pt x="31" y="44"/>
                  </a:moveTo>
                  <a:cubicBezTo>
                    <a:pt x="33" y="30"/>
                    <a:pt x="40" y="15"/>
                    <a:pt x="42" y="0"/>
                  </a:cubicBezTo>
                  <a:cubicBezTo>
                    <a:pt x="26" y="0"/>
                    <a:pt x="26" y="0"/>
                    <a:pt x="26" y="0"/>
                  </a:cubicBezTo>
                  <a:cubicBezTo>
                    <a:pt x="29" y="7"/>
                    <a:pt x="30" y="14"/>
                    <a:pt x="27" y="20"/>
                  </a:cubicBezTo>
                  <a:cubicBezTo>
                    <a:pt x="23" y="20"/>
                    <a:pt x="23" y="20"/>
                    <a:pt x="23" y="20"/>
                  </a:cubicBezTo>
                  <a:cubicBezTo>
                    <a:pt x="17" y="14"/>
                    <a:pt x="12" y="7"/>
                    <a:pt x="8" y="0"/>
                  </a:cubicBezTo>
                  <a:cubicBezTo>
                    <a:pt x="0" y="0"/>
                    <a:pt x="0" y="0"/>
                    <a:pt x="0" y="0"/>
                  </a:cubicBezTo>
                  <a:cubicBezTo>
                    <a:pt x="10" y="16"/>
                    <a:pt x="36" y="34"/>
                    <a:pt x="18" y="54"/>
                  </a:cubicBezTo>
                  <a:cubicBezTo>
                    <a:pt x="20" y="56"/>
                    <a:pt x="20" y="56"/>
                    <a:pt x="20" y="56"/>
                  </a:cubicBezTo>
                  <a:cubicBezTo>
                    <a:pt x="26" y="55"/>
                    <a:pt x="27" y="48"/>
                    <a:pt x="31" y="44"/>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13" name="Freeform 8"/>
            <p:cNvSpPr>
              <a:spLocks noEditPoints="1"/>
            </p:cNvSpPr>
            <p:nvPr/>
          </p:nvSpPr>
          <p:spPr bwMode="auto">
            <a:xfrm>
              <a:off x="6983413" y="0"/>
              <a:ext cx="801688" cy="763588"/>
            </a:xfrm>
            <a:custGeom>
              <a:avLst/>
              <a:gdLst>
                <a:gd name="T0" fmla="*/ 178 w 178"/>
                <a:gd name="T1" fmla="*/ 2 h 169"/>
                <a:gd name="T2" fmla="*/ 178 w 178"/>
                <a:gd name="T3" fmla="*/ 0 h 169"/>
                <a:gd name="T4" fmla="*/ 118 w 178"/>
                <a:gd name="T5" fmla="*/ 0 h 169"/>
                <a:gd name="T6" fmla="*/ 92 w 178"/>
                <a:gd name="T7" fmla="*/ 6 h 169"/>
                <a:gd name="T8" fmla="*/ 47 w 178"/>
                <a:gd name="T9" fmla="*/ 62 h 169"/>
                <a:gd name="T10" fmla="*/ 0 w 178"/>
                <a:gd name="T11" fmla="*/ 75 h 169"/>
                <a:gd name="T12" fmla="*/ 16 w 178"/>
                <a:gd name="T13" fmla="*/ 91 h 169"/>
                <a:gd name="T14" fmla="*/ 23 w 178"/>
                <a:gd name="T15" fmla="*/ 123 h 169"/>
                <a:gd name="T16" fmla="*/ 63 w 178"/>
                <a:gd name="T17" fmla="*/ 169 h 169"/>
                <a:gd name="T18" fmla="*/ 77 w 178"/>
                <a:gd name="T19" fmla="*/ 132 h 169"/>
                <a:gd name="T20" fmla="*/ 27 w 178"/>
                <a:gd name="T21" fmla="*/ 79 h 169"/>
                <a:gd name="T22" fmla="*/ 112 w 178"/>
                <a:gd name="T23" fmla="*/ 41 h 169"/>
                <a:gd name="T24" fmla="*/ 129 w 178"/>
                <a:gd name="T25" fmla="*/ 8 h 169"/>
                <a:gd name="T26" fmla="*/ 129 w 178"/>
                <a:gd name="T27" fmla="*/ 2 h 169"/>
                <a:gd name="T28" fmla="*/ 178 w 178"/>
                <a:gd name="T29" fmla="*/ 2 h 169"/>
                <a:gd name="T30" fmla="*/ 42 w 178"/>
                <a:gd name="T31" fmla="*/ 95 h 169"/>
                <a:gd name="T32" fmla="*/ 71 w 178"/>
                <a:gd name="T33" fmla="*/ 139 h 169"/>
                <a:gd name="T34" fmla="*/ 64 w 178"/>
                <a:gd name="T35" fmla="*/ 157 h 169"/>
                <a:gd name="T36" fmla="*/ 60 w 178"/>
                <a:gd name="T37" fmla="*/ 153 h 169"/>
                <a:gd name="T38" fmla="*/ 41 w 178"/>
                <a:gd name="T39" fmla="*/ 97 h 169"/>
                <a:gd name="T40" fmla="*/ 42 w 178"/>
                <a:gd name="T41" fmla="*/ 95 h 169"/>
                <a:gd name="T42" fmla="*/ 30 w 178"/>
                <a:gd name="T43" fmla="*/ 93 h 169"/>
                <a:gd name="T44" fmla="*/ 44 w 178"/>
                <a:gd name="T45" fmla="*/ 113 h 169"/>
                <a:gd name="T46" fmla="*/ 51 w 178"/>
                <a:gd name="T47" fmla="*/ 152 h 169"/>
                <a:gd name="T48" fmla="*/ 23 w 178"/>
                <a:gd name="T49" fmla="*/ 93 h 169"/>
                <a:gd name="T50" fmla="*/ 30 w 178"/>
                <a:gd name="T51" fmla="*/ 93 h 169"/>
                <a:gd name="T52" fmla="*/ 84 w 178"/>
                <a:gd name="T53" fmla="*/ 14 h 169"/>
                <a:gd name="T54" fmla="*/ 91 w 178"/>
                <a:gd name="T55" fmla="*/ 18 h 169"/>
                <a:gd name="T56" fmla="*/ 60 w 178"/>
                <a:gd name="T57" fmla="*/ 56 h 169"/>
                <a:gd name="T58" fmla="*/ 84 w 178"/>
                <a:gd name="T59" fmla="*/ 14 h 169"/>
                <a:gd name="T60" fmla="*/ 91 w 178"/>
                <a:gd name="T61" fmla="*/ 57 h 169"/>
                <a:gd name="T62" fmla="*/ 68 w 178"/>
                <a:gd name="T63" fmla="*/ 62 h 169"/>
                <a:gd name="T64" fmla="*/ 67 w 178"/>
                <a:gd name="T65" fmla="*/ 61 h 169"/>
                <a:gd name="T66" fmla="*/ 114 w 178"/>
                <a:gd name="T67" fmla="*/ 10 h 169"/>
                <a:gd name="T68" fmla="*/ 91 w 178"/>
                <a:gd name="T69" fmla="*/ 5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9">
                  <a:moveTo>
                    <a:pt x="178" y="2"/>
                  </a:moveTo>
                  <a:cubicBezTo>
                    <a:pt x="178" y="0"/>
                    <a:pt x="178" y="0"/>
                    <a:pt x="178" y="0"/>
                  </a:cubicBezTo>
                  <a:cubicBezTo>
                    <a:pt x="118" y="0"/>
                    <a:pt x="118" y="0"/>
                    <a:pt x="118" y="0"/>
                  </a:cubicBezTo>
                  <a:cubicBezTo>
                    <a:pt x="110" y="4"/>
                    <a:pt x="102" y="10"/>
                    <a:pt x="92" y="6"/>
                  </a:cubicBezTo>
                  <a:cubicBezTo>
                    <a:pt x="63" y="9"/>
                    <a:pt x="56" y="42"/>
                    <a:pt x="47" y="62"/>
                  </a:cubicBezTo>
                  <a:cubicBezTo>
                    <a:pt x="34" y="76"/>
                    <a:pt x="14" y="69"/>
                    <a:pt x="0" y="75"/>
                  </a:cubicBezTo>
                  <a:cubicBezTo>
                    <a:pt x="4" y="80"/>
                    <a:pt x="14" y="82"/>
                    <a:pt x="16" y="91"/>
                  </a:cubicBezTo>
                  <a:cubicBezTo>
                    <a:pt x="23" y="102"/>
                    <a:pt x="15" y="113"/>
                    <a:pt x="23" y="123"/>
                  </a:cubicBezTo>
                  <a:cubicBezTo>
                    <a:pt x="27" y="145"/>
                    <a:pt x="45" y="157"/>
                    <a:pt x="63" y="169"/>
                  </a:cubicBezTo>
                  <a:cubicBezTo>
                    <a:pt x="73" y="159"/>
                    <a:pt x="78" y="147"/>
                    <a:pt x="77" y="132"/>
                  </a:cubicBezTo>
                  <a:cubicBezTo>
                    <a:pt x="72" y="108"/>
                    <a:pt x="49" y="88"/>
                    <a:pt x="27" y="79"/>
                  </a:cubicBezTo>
                  <a:cubicBezTo>
                    <a:pt x="53" y="60"/>
                    <a:pt x="98" y="79"/>
                    <a:pt x="112" y="41"/>
                  </a:cubicBezTo>
                  <a:cubicBezTo>
                    <a:pt x="116" y="29"/>
                    <a:pt x="118" y="14"/>
                    <a:pt x="129" y="8"/>
                  </a:cubicBezTo>
                  <a:cubicBezTo>
                    <a:pt x="129" y="2"/>
                    <a:pt x="129" y="2"/>
                    <a:pt x="129" y="2"/>
                  </a:cubicBezTo>
                  <a:cubicBezTo>
                    <a:pt x="146" y="5"/>
                    <a:pt x="160" y="3"/>
                    <a:pt x="178" y="2"/>
                  </a:cubicBezTo>
                  <a:close/>
                  <a:moveTo>
                    <a:pt x="42" y="95"/>
                  </a:moveTo>
                  <a:cubicBezTo>
                    <a:pt x="60" y="102"/>
                    <a:pt x="68" y="121"/>
                    <a:pt x="71" y="139"/>
                  </a:cubicBezTo>
                  <a:cubicBezTo>
                    <a:pt x="69" y="146"/>
                    <a:pt x="72" y="153"/>
                    <a:pt x="64" y="157"/>
                  </a:cubicBezTo>
                  <a:cubicBezTo>
                    <a:pt x="60" y="153"/>
                    <a:pt x="60" y="153"/>
                    <a:pt x="60" y="153"/>
                  </a:cubicBezTo>
                  <a:cubicBezTo>
                    <a:pt x="55" y="134"/>
                    <a:pt x="53" y="114"/>
                    <a:pt x="41" y="97"/>
                  </a:cubicBezTo>
                  <a:lnTo>
                    <a:pt x="42" y="95"/>
                  </a:lnTo>
                  <a:close/>
                  <a:moveTo>
                    <a:pt x="30" y="93"/>
                  </a:moveTo>
                  <a:cubicBezTo>
                    <a:pt x="44" y="113"/>
                    <a:pt x="44" y="113"/>
                    <a:pt x="44" y="113"/>
                  </a:cubicBezTo>
                  <a:cubicBezTo>
                    <a:pt x="45" y="127"/>
                    <a:pt x="53" y="138"/>
                    <a:pt x="51" y="152"/>
                  </a:cubicBezTo>
                  <a:cubicBezTo>
                    <a:pt x="28" y="140"/>
                    <a:pt x="22" y="116"/>
                    <a:pt x="23" y="93"/>
                  </a:cubicBezTo>
                  <a:cubicBezTo>
                    <a:pt x="24" y="89"/>
                    <a:pt x="27" y="93"/>
                    <a:pt x="30" y="93"/>
                  </a:cubicBezTo>
                  <a:close/>
                  <a:moveTo>
                    <a:pt x="84" y="14"/>
                  </a:moveTo>
                  <a:cubicBezTo>
                    <a:pt x="87" y="14"/>
                    <a:pt x="96" y="12"/>
                    <a:pt x="91" y="18"/>
                  </a:cubicBezTo>
                  <a:cubicBezTo>
                    <a:pt x="80" y="31"/>
                    <a:pt x="75" y="48"/>
                    <a:pt x="60" y="56"/>
                  </a:cubicBezTo>
                  <a:cubicBezTo>
                    <a:pt x="60" y="42"/>
                    <a:pt x="68" y="22"/>
                    <a:pt x="84" y="14"/>
                  </a:cubicBezTo>
                  <a:close/>
                  <a:moveTo>
                    <a:pt x="91" y="57"/>
                  </a:moveTo>
                  <a:cubicBezTo>
                    <a:pt x="83" y="59"/>
                    <a:pt x="76" y="64"/>
                    <a:pt x="68" y="62"/>
                  </a:cubicBezTo>
                  <a:cubicBezTo>
                    <a:pt x="67" y="61"/>
                    <a:pt x="67" y="61"/>
                    <a:pt x="67" y="61"/>
                  </a:cubicBezTo>
                  <a:cubicBezTo>
                    <a:pt x="89" y="46"/>
                    <a:pt x="88" y="15"/>
                    <a:pt x="114" y="10"/>
                  </a:cubicBezTo>
                  <a:cubicBezTo>
                    <a:pt x="113" y="27"/>
                    <a:pt x="105" y="45"/>
                    <a:pt x="91" y="57"/>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14" name="Freeform 9"/>
            <p:cNvSpPr/>
            <p:nvPr/>
          </p:nvSpPr>
          <p:spPr bwMode="auto">
            <a:xfrm>
              <a:off x="6532563" y="0"/>
              <a:ext cx="323850" cy="203200"/>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5 w 72"/>
                <a:gd name="T11" fmla="*/ 24 h 45"/>
                <a:gd name="T12" fmla="*/ 59 w 72"/>
                <a:gd name="T13" fmla="*/ 22 h 45"/>
                <a:gd name="T14" fmla="*/ 41 w 72"/>
                <a:gd name="T15" fmla="*/ 0 h 45"/>
                <a:gd name="T16" fmla="*/ 30 w 72"/>
                <a:gd name="T17" fmla="*/ 0 h 45"/>
                <a:gd name="T18" fmla="*/ 58 w 72"/>
                <a:gd name="T19" fmla="*/ 30 h 45"/>
                <a:gd name="T20" fmla="*/ 56 w 72"/>
                <a:gd name="T21" fmla="*/ 36 h 45"/>
                <a:gd name="T22" fmla="*/ 11 w 72"/>
                <a:gd name="T23" fmla="*/ 13 h 45"/>
                <a:gd name="T24" fmla="*/ 8 w 72"/>
                <a:gd name="T25" fmla="*/ 0 h 45"/>
                <a:gd name="T26" fmla="*/ 0 w 72"/>
                <a:gd name="T27" fmla="*/ 0 h 45"/>
                <a:gd name="T28" fmla="*/ 16 w 72"/>
                <a:gd name="T29" fmla="*/ 29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8"/>
                    <a:pt x="66" y="8"/>
                    <a:pt x="59" y="0"/>
                  </a:cubicBezTo>
                  <a:cubicBezTo>
                    <a:pt x="50" y="0"/>
                    <a:pt x="50" y="0"/>
                    <a:pt x="50" y="0"/>
                  </a:cubicBezTo>
                  <a:cubicBezTo>
                    <a:pt x="54" y="3"/>
                    <a:pt x="56" y="7"/>
                    <a:pt x="59" y="10"/>
                  </a:cubicBezTo>
                  <a:cubicBezTo>
                    <a:pt x="65" y="24"/>
                    <a:pt x="65" y="24"/>
                    <a:pt x="65" y="24"/>
                  </a:cubicBezTo>
                  <a:cubicBezTo>
                    <a:pt x="59" y="22"/>
                    <a:pt x="59" y="22"/>
                    <a:pt x="59" y="22"/>
                  </a:cubicBezTo>
                  <a:cubicBezTo>
                    <a:pt x="41" y="0"/>
                    <a:pt x="41" y="0"/>
                    <a:pt x="41" y="0"/>
                  </a:cubicBezTo>
                  <a:cubicBezTo>
                    <a:pt x="30" y="0"/>
                    <a:pt x="30" y="0"/>
                    <a:pt x="30" y="0"/>
                  </a:cubicBezTo>
                  <a:cubicBezTo>
                    <a:pt x="42" y="6"/>
                    <a:pt x="49" y="19"/>
                    <a:pt x="58" y="30"/>
                  </a:cubicBezTo>
                  <a:cubicBezTo>
                    <a:pt x="59" y="31"/>
                    <a:pt x="59" y="34"/>
                    <a:pt x="56" y="36"/>
                  </a:cubicBezTo>
                  <a:cubicBezTo>
                    <a:pt x="39" y="35"/>
                    <a:pt x="19" y="30"/>
                    <a:pt x="11" y="13"/>
                  </a:cubicBezTo>
                  <a:cubicBezTo>
                    <a:pt x="8" y="0"/>
                    <a:pt x="8" y="0"/>
                    <a:pt x="8" y="0"/>
                  </a:cubicBezTo>
                  <a:cubicBezTo>
                    <a:pt x="0" y="0"/>
                    <a:pt x="0" y="0"/>
                    <a:pt x="0" y="0"/>
                  </a:cubicBezTo>
                  <a:cubicBezTo>
                    <a:pt x="5" y="9"/>
                    <a:pt x="6" y="22"/>
                    <a:pt x="16" y="29"/>
                  </a:cubicBezTo>
                  <a:cubicBezTo>
                    <a:pt x="33" y="38"/>
                    <a:pt x="52" y="40"/>
                    <a:pt x="69" y="45"/>
                  </a:cubicBezTo>
                  <a:lnTo>
                    <a:pt x="72" y="42"/>
                  </a:ln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15" name="Freeform 10"/>
            <p:cNvSpPr/>
            <p:nvPr/>
          </p:nvSpPr>
          <p:spPr bwMode="auto">
            <a:xfrm>
              <a:off x="6829425" y="280988"/>
              <a:ext cx="90488" cy="61913"/>
            </a:xfrm>
            <a:custGeom>
              <a:avLst/>
              <a:gdLst>
                <a:gd name="T0" fmla="*/ 20 w 20"/>
                <a:gd name="T1" fmla="*/ 10 h 14"/>
                <a:gd name="T2" fmla="*/ 9 w 20"/>
                <a:gd name="T3" fmla="*/ 1 h 14"/>
                <a:gd name="T4" fmla="*/ 1 w 20"/>
                <a:gd name="T5" fmla="*/ 10 h 14"/>
                <a:gd name="T6" fmla="*/ 20 w 20"/>
                <a:gd name="T7" fmla="*/ 10 h 14"/>
              </a:gdLst>
              <a:ahLst/>
              <a:cxnLst>
                <a:cxn ang="0">
                  <a:pos x="T0" y="T1"/>
                </a:cxn>
                <a:cxn ang="0">
                  <a:pos x="T2" y="T3"/>
                </a:cxn>
                <a:cxn ang="0">
                  <a:pos x="T4" y="T5"/>
                </a:cxn>
                <a:cxn ang="0">
                  <a:pos x="T6" y="T7"/>
                </a:cxn>
              </a:cxnLst>
              <a:rect l="0" t="0" r="r" b="b"/>
              <a:pathLst>
                <a:path w="20" h="14">
                  <a:moveTo>
                    <a:pt x="20" y="10"/>
                  </a:moveTo>
                  <a:cubicBezTo>
                    <a:pt x="13" y="8"/>
                    <a:pt x="16" y="0"/>
                    <a:pt x="9" y="1"/>
                  </a:cubicBezTo>
                  <a:cubicBezTo>
                    <a:pt x="6" y="4"/>
                    <a:pt x="0" y="5"/>
                    <a:pt x="1" y="10"/>
                  </a:cubicBezTo>
                  <a:cubicBezTo>
                    <a:pt x="7" y="10"/>
                    <a:pt x="15" y="14"/>
                    <a:pt x="20" y="10"/>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16" name="Freeform 11"/>
            <p:cNvSpPr/>
            <p:nvPr/>
          </p:nvSpPr>
          <p:spPr bwMode="auto">
            <a:xfrm>
              <a:off x="8910638" y="0"/>
              <a:ext cx="233363" cy="144463"/>
            </a:xfrm>
            <a:custGeom>
              <a:avLst/>
              <a:gdLst>
                <a:gd name="T0" fmla="*/ 43 w 52"/>
                <a:gd name="T1" fmla="*/ 32 h 32"/>
                <a:gd name="T2" fmla="*/ 49 w 52"/>
                <a:gd name="T3" fmla="*/ 14 h 32"/>
                <a:gd name="T4" fmla="*/ 52 w 52"/>
                <a:gd name="T5" fmla="*/ 0 h 32"/>
                <a:gd name="T6" fmla="*/ 47 w 52"/>
                <a:gd name="T7" fmla="*/ 0 h 32"/>
                <a:gd name="T8" fmla="*/ 44 w 52"/>
                <a:gd name="T9" fmla="*/ 8 h 32"/>
                <a:gd name="T10" fmla="*/ 41 w 52"/>
                <a:gd name="T11" fmla="*/ 7 h 32"/>
                <a:gd name="T12" fmla="*/ 38 w 52"/>
                <a:gd name="T13" fmla="*/ 0 h 32"/>
                <a:gd name="T14" fmla="*/ 33 w 52"/>
                <a:gd name="T15" fmla="*/ 0 h 32"/>
                <a:gd name="T16" fmla="*/ 37 w 52"/>
                <a:gd name="T17" fmla="*/ 19 h 32"/>
                <a:gd name="T18" fmla="*/ 9 w 52"/>
                <a:gd name="T19" fmla="*/ 0 h 32"/>
                <a:gd name="T20" fmla="*/ 0 w 52"/>
                <a:gd name="T21" fmla="*/ 0 h 32"/>
                <a:gd name="T22" fmla="*/ 43 w 52"/>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32">
                  <a:moveTo>
                    <a:pt x="43" y="32"/>
                  </a:moveTo>
                  <a:cubicBezTo>
                    <a:pt x="48" y="30"/>
                    <a:pt x="50" y="21"/>
                    <a:pt x="49" y="14"/>
                  </a:cubicBezTo>
                  <a:cubicBezTo>
                    <a:pt x="51" y="10"/>
                    <a:pt x="51" y="5"/>
                    <a:pt x="52" y="0"/>
                  </a:cubicBezTo>
                  <a:cubicBezTo>
                    <a:pt x="47" y="0"/>
                    <a:pt x="47" y="0"/>
                    <a:pt x="47" y="0"/>
                  </a:cubicBezTo>
                  <a:cubicBezTo>
                    <a:pt x="47" y="3"/>
                    <a:pt x="46" y="6"/>
                    <a:pt x="44" y="8"/>
                  </a:cubicBezTo>
                  <a:cubicBezTo>
                    <a:pt x="41" y="7"/>
                    <a:pt x="41" y="7"/>
                    <a:pt x="41" y="7"/>
                  </a:cubicBezTo>
                  <a:cubicBezTo>
                    <a:pt x="40" y="5"/>
                    <a:pt x="39" y="3"/>
                    <a:pt x="38" y="0"/>
                  </a:cubicBezTo>
                  <a:cubicBezTo>
                    <a:pt x="33" y="0"/>
                    <a:pt x="33" y="0"/>
                    <a:pt x="33" y="0"/>
                  </a:cubicBezTo>
                  <a:cubicBezTo>
                    <a:pt x="35" y="6"/>
                    <a:pt x="36" y="13"/>
                    <a:pt x="37" y="19"/>
                  </a:cubicBezTo>
                  <a:cubicBezTo>
                    <a:pt x="25" y="19"/>
                    <a:pt x="16" y="10"/>
                    <a:pt x="9" y="0"/>
                  </a:cubicBezTo>
                  <a:cubicBezTo>
                    <a:pt x="0" y="0"/>
                    <a:pt x="0" y="0"/>
                    <a:pt x="0" y="0"/>
                  </a:cubicBezTo>
                  <a:cubicBezTo>
                    <a:pt x="11" y="14"/>
                    <a:pt x="25" y="26"/>
                    <a:pt x="43" y="32"/>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17" name="Freeform 12"/>
            <p:cNvSpPr>
              <a:spLocks noEditPoints="1"/>
            </p:cNvSpPr>
            <p:nvPr/>
          </p:nvSpPr>
          <p:spPr bwMode="auto">
            <a:xfrm>
              <a:off x="5654675" y="0"/>
              <a:ext cx="296863" cy="428625"/>
            </a:xfrm>
            <a:custGeom>
              <a:avLst/>
              <a:gdLst>
                <a:gd name="T0" fmla="*/ 34 w 66"/>
                <a:gd name="T1" fmla="*/ 2 h 95"/>
                <a:gd name="T2" fmla="*/ 43 w 66"/>
                <a:gd name="T3" fmla="*/ 50 h 95"/>
                <a:gd name="T4" fmla="*/ 47 w 66"/>
                <a:gd name="T5" fmla="*/ 54 h 95"/>
                <a:gd name="T6" fmla="*/ 45 w 66"/>
                <a:gd name="T7" fmla="*/ 7 h 95"/>
                <a:gd name="T8" fmla="*/ 62 w 66"/>
                <a:gd name="T9" fmla="*/ 39 h 95"/>
                <a:gd name="T10" fmla="*/ 56 w 66"/>
                <a:gd name="T11" fmla="*/ 66 h 95"/>
                <a:gd name="T12" fmla="*/ 48 w 66"/>
                <a:gd name="T13" fmla="*/ 80 h 95"/>
                <a:gd name="T14" fmla="*/ 45 w 66"/>
                <a:gd name="T15" fmla="*/ 55 h 95"/>
                <a:gd name="T16" fmla="*/ 37 w 66"/>
                <a:gd name="T17" fmla="*/ 66 h 95"/>
                <a:gd name="T18" fmla="*/ 23 w 66"/>
                <a:gd name="T19" fmla="*/ 0 h 95"/>
                <a:gd name="T20" fmla="*/ 15 w 66"/>
                <a:gd name="T21" fmla="*/ 0 h 95"/>
                <a:gd name="T22" fmla="*/ 15 w 66"/>
                <a:gd name="T23" fmla="*/ 7 h 95"/>
                <a:gd name="T24" fmla="*/ 42 w 66"/>
                <a:gd name="T25" fmla="*/ 93 h 95"/>
                <a:gd name="T26" fmla="*/ 46 w 66"/>
                <a:gd name="T27" fmla="*/ 95 h 95"/>
                <a:gd name="T28" fmla="*/ 66 w 66"/>
                <a:gd name="T29" fmla="*/ 57 h 95"/>
                <a:gd name="T30" fmla="*/ 51 w 66"/>
                <a:gd name="T31" fmla="*/ 1 h 95"/>
                <a:gd name="T32" fmla="*/ 51 w 66"/>
                <a:gd name="T33" fmla="*/ 0 h 95"/>
                <a:gd name="T34" fmla="*/ 32 w 66"/>
                <a:gd name="T35" fmla="*/ 0 h 95"/>
                <a:gd name="T36" fmla="*/ 34 w 66"/>
                <a:gd name="T37" fmla="*/ 2 h 95"/>
                <a:gd name="T38" fmla="*/ 41 w 66"/>
                <a:gd name="T39" fmla="*/ 6 h 95"/>
                <a:gd name="T40" fmla="*/ 42 w 66"/>
                <a:gd name="T41" fmla="*/ 10 h 95"/>
                <a:gd name="T42" fmla="*/ 41 w 66"/>
                <a:gd name="T43" fmla="*/ 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95">
                  <a:moveTo>
                    <a:pt x="34" y="2"/>
                  </a:moveTo>
                  <a:cubicBezTo>
                    <a:pt x="41" y="17"/>
                    <a:pt x="46" y="34"/>
                    <a:pt x="43" y="50"/>
                  </a:cubicBezTo>
                  <a:cubicBezTo>
                    <a:pt x="47" y="54"/>
                    <a:pt x="47" y="54"/>
                    <a:pt x="47" y="54"/>
                  </a:cubicBezTo>
                  <a:cubicBezTo>
                    <a:pt x="53" y="41"/>
                    <a:pt x="48" y="22"/>
                    <a:pt x="45" y="7"/>
                  </a:cubicBezTo>
                  <a:cubicBezTo>
                    <a:pt x="57" y="13"/>
                    <a:pt x="58" y="27"/>
                    <a:pt x="62" y="39"/>
                  </a:cubicBezTo>
                  <a:cubicBezTo>
                    <a:pt x="63" y="48"/>
                    <a:pt x="56" y="57"/>
                    <a:pt x="56" y="66"/>
                  </a:cubicBezTo>
                  <a:cubicBezTo>
                    <a:pt x="50" y="69"/>
                    <a:pt x="54" y="77"/>
                    <a:pt x="48" y="80"/>
                  </a:cubicBezTo>
                  <a:cubicBezTo>
                    <a:pt x="42" y="72"/>
                    <a:pt x="54" y="61"/>
                    <a:pt x="45" y="55"/>
                  </a:cubicBezTo>
                  <a:cubicBezTo>
                    <a:pt x="41" y="57"/>
                    <a:pt x="42" y="68"/>
                    <a:pt x="37" y="66"/>
                  </a:cubicBezTo>
                  <a:cubicBezTo>
                    <a:pt x="21" y="49"/>
                    <a:pt x="14" y="23"/>
                    <a:pt x="23" y="0"/>
                  </a:cubicBezTo>
                  <a:cubicBezTo>
                    <a:pt x="15" y="0"/>
                    <a:pt x="15" y="0"/>
                    <a:pt x="15" y="0"/>
                  </a:cubicBezTo>
                  <a:cubicBezTo>
                    <a:pt x="14" y="3"/>
                    <a:pt x="14" y="5"/>
                    <a:pt x="15" y="7"/>
                  </a:cubicBezTo>
                  <a:cubicBezTo>
                    <a:pt x="0" y="43"/>
                    <a:pt x="35" y="63"/>
                    <a:pt x="42" y="93"/>
                  </a:cubicBezTo>
                  <a:cubicBezTo>
                    <a:pt x="43" y="93"/>
                    <a:pt x="44" y="95"/>
                    <a:pt x="46" y="95"/>
                  </a:cubicBezTo>
                  <a:cubicBezTo>
                    <a:pt x="57" y="83"/>
                    <a:pt x="61" y="70"/>
                    <a:pt x="66" y="57"/>
                  </a:cubicBezTo>
                  <a:cubicBezTo>
                    <a:pt x="66" y="36"/>
                    <a:pt x="66" y="16"/>
                    <a:pt x="51" y="1"/>
                  </a:cubicBezTo>
                  <a:cubicBezTo>
                    <a:pt x="51" y="1"/>
                    <a:pt x="51" y="1"/>
                    <a:pt x="51" y="0"/>
                  </a:cubicBezTo>
                  <a:cubicBezTo>
                    <a:pt x="32" y="0"/>
                    <a:pt x="32" y="0"/>
                    <a:pt x="32" y="0"/>
                  </a:cubicBezTo>
                  <a:cubicBezTo>
                    <a:pt x="33" y="1"/>
                    <a:pt x="33" y="1"/>
                    <a:pt x="34" y="2"/>
                  </a:cubicBezTo>
                  <a:close/>
                  <a:moveTo>
                    <a:pt x="41" y="6"/>
                  </a:moveTo>
                  <a:cubicBezTo>
                    <a:pt x="42" y="10"/>
                    <a:pt x="42" y="10"/>
                    <a:pt x="42" y="10"/>
                  </a:cubicBezTo>
                  <a:cubicBezTo>
                    <a:pt x="41" y="10"/>
                    <a:pt x="40" y="7"/>
                    <a:pt x="41" y="6"/>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18" name="Freeform 13"/>
            <p:cNvSpPr/>
            <p:nvPr/>
          </p:nvSpPr>
          <p:spPr bwMode="auto">
            <a:xfrm>
              <a:off x="6154738" y="0"/>
              <a:ext cx="688975" cy="457200"/>
            </a:xfrm>
            <a:custGeom>
              <a:avLst/>
              <a:gdLst>
                <a:gd name="T0" fmla="*/ 149 w 153"/>
                <a:gd name="T1" fmla="*/ 101 h 101"/>
                <a:gd name="T2" fmla="*/ 131 w 153"/>
                <a:gd name="T3" fmla="*/ 73 h 101"/>
                <a:gd name="T4" fmla="*/ 146 w 153"/>
                <a:gd name="T5" fmla="*/ 67 h 101"/>
                <a:gd name="T6" fmla="*/ 119 w 153"/>
                <a:gd name="T7" fmla="*/ 66 h 101"/>
                <a:gd name="T8" fmla="*/ 33 w 153"/>
                <a:gd name="T9" fmla="*/ 6 h 101"/>
                <a:gd name="T10" fmla="*/ 44 w 153"/>
                <a:gd name="T11" fmla="*/ 0 h 101"/>
                <a:gd name="T12" fmla="*/ 0 w 153"/>
                <a:gd name="T13" fmla="*/ 0 h 101"/>
                <a:gd name="T14" fmla="*/ 91 w 153"/>
                <a:gd name="T15" fmla="*/ 50 h 101"/>
                <a:gd name="T16" fmla="*/ 149 w 153"/>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01">
                  <a:moveTo>
                    <a:pt x="149" y="101"/>
                  </a:moveTo>
                  <a:cubicBezTo>
                    <a:pt x="153" y="89"/>
                    <a:pt x="137" y="83"/>
                    <a:pt x="131" y="73"/>
                  </a:cubicBezTo>
                  <a:cubicBezTo>
                    <a:pt x="133" y="68"/>
                    <a:pt x="149" y="75"/>
                    <a:pt x="146" y="67"/>
                  </a:cubicBezTo>
                  <a:cubicBezTo>
                    <a:pt x="119" y="66"/>
                    <a:pt x="119" y="66"/>
                    <a:pt x="119" y="66"/>
                  </a:cubicBezTo>
                  <a:cubicBezTo>
                    <a:pt x="93" y="39"/>
                    <a:pt x="61" y="28"/>
                    <a:pt x="33" y="6"/>
                  </a:cubicBezTo>
                  <a:cubicBezTo>
                    <a:pt x="37" y="4"/>
                    <a:pt x="40" y="2"/>
                    <a:pt x="44" y="0"/>
                  </a:cubicBezTo>
                  <a:cubicBezTo>
                    <a:pt x="0" y="0"/>
                    <a:pt x="0" y="0"/>
                    <a:pt x="0" y="0"/>
                  </a:cubicBezTo>
                  <a:cubicBezTo>
                    <a:pt x="33" y="12"/>
                    <a:pt x="63" y="29"/>
                    <a:pt x="91" y="50"/>
                  </a:cubicBezTo>
                  <a:cubicBezTo>
                    <a:pt x="110" y="67"/>
                    <a:pt x="132" y="82"/>
                    <a:pt x="149" y="10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19" name="Freeform 14"/>
            <p:cNvSpPr/>
            <p:nvPr/>
          </p:nvSpPr>
          <p:spPr bwMode="auto">
            <a:xfrm>
              <a:off x="3016250" y="0"/>
              <a:ext cx="26988" cy="9525"/>
            </a:xfrm>
            <a:custGeom>
              <a:avLst/>
              <a:gdLst>
                <a:gd name="T0" fmla="*/ 3 w 6"/>
                <a:gd name="T1" fmla="*/ 2 h 2"/>
                <a:gd name="T2" fmla="*/ 6 w 6"/>
                <a:gd name="T3" fmla="*/ 0 h 2"/>
                <a:gd name="T4" fmla="*/ 0 w 6"/>
                <a:gd name="T5" fmla="*/ 0 h 2"/>
                <a:gd name="T6" fmla="*/ 3 w 6"/>
                <a:gd name="T7" fmla="*/ 2 h 2"/>
              </a:gdLst>
              <a:ahLst/>
              <a:cxnLst>
                <a:cxn ang="0">
                  <a:pos x="T0" y="T1"/>
                </a:cxn>
                <a:cxn ang="0">
                  <a:pos x="T2" y="T3"/>
                </a:cxn>
                <a:cxn ang="0">
                  <a:pos x="T4" y="T5"/>
                </a:cxn>
                <a:cxn ang="0">
                  <a:pos x="T6" y="T7"/>
                </a:cxn>
              </a:cxnLst>
              <a:rect l="0" t="0" r="r" b="b"/>
              <a:pathLst>
                <a:path w="6" h="2">
                  <a:moveTo>
                    <a:pt x="3" y="2"/>
                  </a:moveTo>
                  <a:cubicBezTo>
                    <a:pt x="4" y="1"/>
                    <a:pt x="5" y="1"/>
                    <a:pt x="6" y="0"/>
                  </a:cubicBezTo>
                  <a:cubicBezTo>
                    <a:pt x="0" y="0"/>
                    <a:pt x="0" y="0"/>
                    <a:pt x="0" y="0"/>
                  </a:cubicBezTo>
                  <a:cubicBezTo>
                    <a:pt x="0" y="1"/>
                    <a:pt x="1" y="2"/>
                    <a:pt x="3" y="2"/>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120" name="Freeform 15"/>
            <p:cNvSpPr/>
            <p:nvPr/>
          </p:nvSpPr>
          <p:spPr bwMode="auto">
            <a:xfrm>
              <a:off x="7069138" y="0"/>
              <a:ext cx="282575" cy="117475"/>
            </a:xfrm>
            <a:custGeom>
              <a:avLst/>
              <a:gdLst>
                <a:gd name="T0" fmla="*/ 6 w 63"/>
                <a:gd name="T1" fmla="*/ 26 h 26"/>
                <a:gd name="T2" fmla="*/ 51 w 63"/>
                <a:gd name="T3" fmla="*/ 12 h 26"/>
                <a:gd name="T4" fmla="*/ 63 w 63"/>
                <a:gd name="T5" fmla="*/ 0 h 26"/>
                <a:gd name="T6" fmla="*/ 54 w 63"/>
                <a:gd name="T7" fmla="*/ 0 h 26"/>
                <a:gd name="T8" fmla="*/ 19 w 63"/>
                <a:gd name="T9" fmla="*/ 15 h 26"/>
                <a:gd name="T10" fmla="*/ 21 w 63"/>
                <a:gd name="T11" fmla="*/ 0 h 26"/>
                <a:gd name="T12" fmla="*/ 14 w 63"/>
                <a:gd name="T13" fmla="*/ 0 h 26"/>
                <a:gd name="T14" fmla="*/ 9 w 63"/>
                <a:gd name="T15" fmla="*/ 13 h 26"/>
                <a:gd name="T16" fmla="*/ 6 w 63"/>
                <a:gd name="T17" fmla="*/ 0 h 26"/>
                <a:gd name="T18" fmla="*/ 0 w 63"/>
                <a:gd name="T19" fmla="*/ 0 h 26"/>
                <a:gd name="T20" fmla="*/ 3 w 63"/>
                <a:gd name="T21" fmla="*/ 25 h 26"/>
                <a:gd name="T22" fmla="*/ 6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6" y="26"/>
                  </a:moveTo>
                  <a:cubicBezTo>
                    <a:pt x="51" y="12"/>
                    <a:pt x="51" y="12"/>
                    <a:pt x="51" y="12"/>
                  </a:cubicBezTo>
                  <a:cubicBezTo>
                    <a:pt x="55" y="8"/>
                    <a:pt x="59" y="4"/>
                    <a:pt x="63" y="0"/>
                  </a:cubicBezTo>
                  <a:cubicBezTo>
                    <a:pt x="54" y="0"/>
                    <a:pt x="54" y="0"/>
                    <a:pt x="54" y="0"/>
                  </a:cubicBezTo>
                  <a:cubicBezTo>
                    <a:pt x="43" y="8"/>
                    <a:pt x="31" y="12"/>
                    <a:pt x="19" y="15"/>
                  </a:cubicBezTo>
                  <a:cubicBezTo>
                    <a:pt x="19" y="10"/>
                    <a:pt x="20" y="5"/>
                    <a:pt x="21" y="0"/>
                  </a:cubicBezTo>
                  <a:cubicBezTo>
                    <a:pt x="14" y="0"/>
                    <a:pt x="14" y="0"/>
                    <a:pt x="14" y="0"/>
                  </a:cubicBezTo>
                  <a:cubicBezTo>
                    <a:pt x="12" y="4"/>
                    <a:pt x="11" y="9"/>
                    <a:pt x="9" y="13"/>
                  </a:cubicBezTo>
                  <a:cubicBezTo>
                    <a:pt x="8" y="9"/>
                    <a:pt x="7" y="5"/>
                    <a:pt x="6" y="0"/>
                  </a:cubicBezTo>
                  <a:cubicBezTo>
                    <a:pt x="0" y="0"/>
                    <a:pt x="0" y="0"/>
                    <a:pt x="0" y="0"/>
                  </a:cubicBezTo>
                  <a:cubicBezTo>
                    <a:pt x="0" y="8"/>
                    <a:pt x="1" y="17"/>
                    <a:pt x="3" y="25"/>
                  </a:cubicBezTo>
                  <a:lnTo>
                    <a:pt x="6" y="26"/>
                  </a:lnTo>
                  <a:close/>
                </a:path>
              </a:pathLst>
            </a:custGeom>
            <a:solidFill>
              <a:srgbClr val="2C3B5A"/>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16" presetClass="entr" presetSubtype="42" fill="hold" nodeType="withEffect">
                                  <p:stCondLst>
                                    <p:cond delay="900"/>
                                  </p:stCondLst>
                                  <p:childTnLst>
                                    <p:set>
                                      <p:cBhvr>
                                        <p:cTn id="16" dur="1" fill="hold">
                                          <p:stCondLst>
                                            <p:cond delay="0"/>
                                          </p:stCondLst>
                                        </p:cTn>
                                        <p:tgtEl>
                                          <p:spTgt spid="89"/>
                                        </p:tgtEl>
                                        <p:attrNameLst>
                                          <p:attrName>style.visibility</p:attrName>
                                        </p:attrNameLst>
                                      </p:cBhvr>
                                      <p:to>
                                        <p:strVal val="visible"/>
                                      </p:to>
                                    </p:set>
                                    <p:animEffect transition="in" filter="barn(outHorizontal)">
                                      <p:cBhvr>
                                        <p:cTn id="17" dur="500"/>
                                        <p:tgtEl>
                                          <p:spTgt spid="89"/>
                                        </p:tgtEl>
                                      </p:cBhvr>
                                    </p:animEffect>
                                  </p:childTnLst>
                                </p:cTn>
                              </p:par>
                              <p:par>
                                <p:cTn id="18" presetID="16" presetClass="entr" presetSubtype="42" fill="hold" nodeType="withEffect">
                                  <p:stCondLst>
                                    <p:cond delay="1200"/>
                                  </p:stCondLst>
                                  <p:childTnLst>
                                    <p:set>
                                      <p:cBhvr>
                                        <p:cTn id="19" dur="1" fill="hold">
                                          <p:stCondLst>
                                            <p:cond delay="0"/>
                                          </p:stCondLst>
                                        </p:cTn>
                                        <p:tgtEl>
                                          <p:spTgt spid="90"/>
                                        </p:tgtEl>
                                        <p:attrNameLst>
                                          <p:attrName>style.visibility</p:attrName>
                                        </p:attrNameLst>
                                      </p:cBhvr>
                                      <p:to>
                                        <p:strVal val="visible"/>
                                      </p:to>
                                    </p:set>
                                    <p:animEffect transition="in" filter="barn(outHorizontal)">
                                      <p:cBhvr>
                                        <p:cTn id="20" dur="500"/>
                                        <p:tgtEl>
                                          <p:spTgt spid="90"/>
                                        </p:tgtEl>
                                      </p:cBhvr>
                                    </p:animEffect>
                                  </p:childTnLst>
                                </p:cTn>
                              </p:par>
                              <p:par>
                                <p:cTn id="21" presetID="16" presetClass="entr" presetSubtype="42" fill="hold" nodeType="withEffect">
                                  <p:stCondLst>
                                    <p:cond delay="1500"/>
                                  </p:stCondLst>
                                  <p:childTnLst>
                                    <p:set>
                                      <p:cBhvr>
                                        <p:cTn id="22" dur="1" fill="hold">
                                          <p:stCondLst>
                                            <p:cond delay="0"/>
                                          </p:stCondLst>
                                        </p:cTn>
                                        <p:tgtEl>
                                          <p:spTgt spid="91"/>
                                        </p:tgtEl>
                                        <p:attrNameLst>
                                          <p:attrName>style.visibility</p:attrName>
                                        </p:attrNameLst>
                                      </p:cBhvr>
                                      <p:to>
                                        <p:strVal val="visible"/>
                                      </p:to>
                                    </p:set>
                                    <p:animEffect transition="in" filter="barn(outHorizontal)">
                                      <p:cBhvr>
                                        <p:cTn id="23" dur="500"/>
                                        <p:tgtEl>
                                          <p:spTgt spid="91"/>
                                        </p:tgtEl>
                                      </p:cBhvr>
                                    </p:animEffect>
                                  </p:childTnLst>
                                </p:cTn>
                              </p:par>
                              <p:par>
                                <p:cTn id="24" presetID="42" presetClass="entr" presetSubtype="0" fill="hold" nodeType="withEffect">
                                  <p:stCondLst>
                                    <p:cond delay="180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10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1000"/>
                                        <p:tgtEl>
                                          <p:spTgt spid="77"/>
                                        </p:tgtEl>
                                      </p:cBhvr>
                                    </p:animEffect>
                                    <p:anim calcmode="lin" valueType="num">
                                      <p:cBhvr>
                                        <p:cTn id="32" dur="1000" fill="hold"/>
                                        <p:tgtEl>
                                          <p:spTgt spid="77"/>
                                        </p:tgtEl>
                                        <p:attrNameLst>
                                          <p:attrName>ppt_x</p:attrName>
                                        </p:attrNameLst>
                                      </p:cBhvr>
                                      <p:tavLst>
                                        <p:tav tm="0">
                                          <p:val>
                                            <p:strVal val="#ppt_x"/>
                                          </p:val>
                                        </p:tav>
                                        <p:tav tm="100000">
                                          <p:val>
                                            <p:strVal val="#ppt_x"/>
                                          </p:val>
                                        </p:tav>
                                      </p:tavLst>
                                    </p:anim>
                                    <p:anim calcmode="lin" valueType="num">
                                      <p:cBhvr>
                                        <p:cTn id="33" dur="1000" fill="hold"/>
                                        <p:tgtEl>
                                          <p:spTgt spid="7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240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1000"/>
                                        <p:tgtEl>
                                          <p:spTgt spid="84"/>
                                        </p:tgtEl>
                                      </p:cBhvr>
                                    </p:animEffect>
                                    <p:anim calcmode="lin" valueType="num">
                                      <p:cBhvr>
                                        <p:cTn id="37" dur="1000" fill="hold"/>
                                        <p:tgtEl>
                                          <p:spTgt spid="84"/>
                                        </p:tgtEl>
                                        <p:attrNameLst>
                                          <p:attrName>ppt_x</p:attrName>
                                        </p:attrNameLst>
                                      </p:cBhvr>
                                      <p:tavLst>
                                        <p:tav tm="0">
                                          <p:val>
                                            <p:strVal val="#ppt_x"/>
                                          </p:val>
                                        </p:tav>
                                        <p:tav tm="100000">
                                          <p:val>
                                            <p:strVal val="#ppt_x"/>
                                          </p:val>
                                        </p:tav>
                                      </p:tavLst>
                                    </p:anim>
                                    <p:anim calcmode="lin" valueType="num">
                                      <p:cBhvr>
                                        <p:cTn id="38" dur="1000" fill="hold"/>
                                        <p:tgtEl>
                                          <p:spTgt spid="8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70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1000"/>
                                        <p:tgtEl>
                                          <p:spTgt spid="62"/>
                                        </p:tgtEl>
                                      </p:cBhvr>
                                    </p:animEffect>
                                    <p:anim calcmode="lin" valueType="num">
                                      <p:cBhvr>
                                        <p:cTn id="42" dur="1000" fill="hold"/>
                                        <p:tgtEl>
                                          <p:spTgt spid="62"/>
                                        </p:tgtEl>
                                        <p:attrNameLst>
                                          <p:attrName>ppt_x</p:attrName>
                                        </p:attrNameLst>
                                      </p:cBhvr>
                                      <p:tavLst>
                                        <p:tav tm="0">
                                          <p:val>
                                            <p:strVal val="#ppt_x"/>
                                          </p:val>
                                        </p:tav>
                                        <p:tav tm="100000">
                                          <p:val>
                                            <p:strVal val="#ppt_x"/>
                                          </p:val>
                                        </p:tav>
                                      </p:tavLst>
                                    </p:anim>
                                    <p:anim calcmode="lin" valueType="num">
                                      <p:cBhvr>
                                        <p:cTn id="43" dur="1000" fill="hold"/>
                                        <p:tgtEl>
                                          <p:spTgt spid="6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300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1000"/>
                                        <p:tgtEl>
                                          <p:spTgt spid="85"/>
                                        </p:tgtEl>
                                      </p:cBhvr>
                                    </p:animEffect>
                                    <p:anim calcmode="lin" valueType="num">
                                      <p:cBhvr>
                                        <p:cTn id="47" dur="1000" fill="hold"/>
                                        <p:tgtEl>
                                          <p:spTgt spid="85"/>
                                        </p:tgtEl>
                                        <p:attrNameLst>
                                          <p:attrName>ppt_x</p:attrName>
                                        </p:attrNameLst>
                                      </p:cBhvr>
                                      <p:tavLst>
                                        <p:tav tm="0">
                                          <p:val>
                                            <p:strVal val="#ppt_x"/>
                                          </p:val>
                                        </p:tav>
                                        <p:tav tm="100000">
                                          <p:val>
                                            <p:strVal val="#ppt_x"/>
                                          </p:val>
                                        </p:tav>
                                      </p:tavLst>
                                    </p:anim>
                                    <p:anim calcmode="lin" valueType="num">
                                      <p:cBhvr>
                                        <p:cTn id="48" dur="1000" fill="hold"/>
                                        <p:tgtEl>
                                          <p:spTgt spid="8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330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1000"/>
                                        <p:tgtEl>
                                          <p:spTgt spid="63"/>
                                        </p:tgtEl>
                                      </p:cBhvr>
                                    </p:animEffect>
                                    <p:anim calcmode="lin" valueType="num">
                                      <p:cBhvr>
                                        <p:cTn id="52" dur="1000" fill="hold"/>
                                        <p:tgtEl>
                                          <p:spTgt spid="63"/>
                                        </p:tgtEl>
                                        <p:attrNameLst>
                                          <p:attrName>ppt_x</p:attrName>
                                        </p:attrNameLst>
                                      </p:cBhvr>
                                      <p:tavLst>
                                        <p:tav tm="0">
                                          <p:val>
                                            <p:strVal val="#ppt_x"/>
                                          </p:val>
                                        </p:tav>
                                        <p:tav tm="100000">
                                          <p:val>
                                            <p:strVal val="#ppt_x"/>
                                          </p:val>
                                        </p:tav>
                                      </p:tavLst>
                                    </p:anim>
                                    <p:anim calcmode="lin" valueType="num">
                                      <p:cBhvr>
                                        <p:cTn id="53" dur="1000" fill="hold"/>
                                        <p:tgtEl>
                                          <p:spTgt spid="6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360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1000"/>
                                        <p:tgtEl>
                                          <p:spTgt spid="86"/>
                                        </p:tgtEl>
                                      </p:cBhvr>
                                    </p:animEffect>
                                    <p:anim calcmode="lin" valueType="num">
                                      <p:cBhvr>
                                        <p:cTn id="57" dur="1000" fill="hold"/>
                                        <p:tgtEl>
                                          <p:spTgt spid="86"/>
                                        </p:tgtEl>
                                        <p:attrNameLst>
                                          <p:attrName>ppt_x</p:attrName>
                                        </p:attrNameLst>
                                      </p:cBhvr>
                                      <p:tavLst>
                                        <p:tav tm="0">
                                          <p:val>
                                            <p:strVal val="#ppt_x"/>
                                          </p:val>
                                        </p:tav>
                                        <p:tav tm="100000">
                                          <p:val>
                                            <p:strVal val="#ppt_x"/>
                                          </p:val>
                                        </p:tav>
                                      </p:tavLst>
                                    </p:anim>
                                    <p:anim calcmode="lin" valueType="num">
                                      <p:cBhvr>
                                        <p:cTn id="58" dur="1000" fill="hold"/>
                                        <p:tgtEl>
                                          <p:spTgt spid="8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3900"/>
                                  </p:stCondLst>
                                  <p:childTnLst>
                                    <p:set>
                                      <p:cBhvr>
                                        <p:cTn id="60" dur="1" fill="hold">
                                          <p:stCondLst>
                                            <p:cond delay="0"/>
                                          </p:stCondLst>
                                        </p:cTn>
                                        <p:tgtEl>
                                          <p:spTgt spid="70"/>
                                        </p:tgtEl>
                                        <p:attrNameLst>
                                          <p:attrName>style.visibility</p:attrName>
                                        </p:attrNameLst>
                                      </p:cBhvr>
                                      <p:to>
                                        <p:strVal val="visible"/>
                                      </p:to>
                                    </p:set>
                                    <p:animEffect transition="in" filter="fade">
                                      <p:cBhvr>
                                        <p:cTn id="61" dur="1000"/>
                                        <p:tgtEl>
                                          <p:spTgt spid="70"/>
                                        </p:tgtEl>
                                      </p:cBhvr>
                                    </p:animEffect>
                                    <p:anim calcmode="lin" valueType="num">
                                      <p:cBhvr>
                                        <p:cTn id="62" dur="1000" fill="hold"/>
                                        <p:tgtEl>
                                          <p:spTgt spid="70"/>
                                        </p:tgtEl>
                                        <p:attrNameLst>
                                          <p:attrName>ppt_x</p:attrName>
                                        </p:attrNameLst>
                                      </p:cBhvr>
                                      <p:tavLst>
                                        <p:tav tm="0">
                                          <p:val>
                                            <p:strVal val="#ppt_x"/>
                                          </p:val>
                                        </p:tav>
                                        <p:tav tm="100000">
                                          <p:val>
                                            <p:strVal val="#ppt_x"/>
                                          </p:val>
                                        </p:tav>
                                      </p:tavLst>
                                    </p:anim>
                                    <p:anim calcmode="lin" valueType="num">
                                      <p:cBhvr>
                                        <p:cTn id="63"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486880" y="1061378"/>
            <a:ext cx="3218239" cy="5283782"/>
            <a:chOff x="4486880" y="1057110"/>
            <a:chExt cx="3218239" cy="5283782"/>
          </a:xfrm>
          <a:effectLst>
            <a:outerShdw blurRad="50800" dist="38100" dir="5400000" algn="t" rotWithShape="0">
              <a:prstClr val="black">
                <a:alpha val="40000"/>
              </a:prstClr>
            </a:outerShdw>
          </a:effectLst>
        </p:grpSpPr>
        <p:grpSp>
          <p:nvGrpSpPr>
            <p:cNvPr id="24" name="组合 23"/>
            <p:cNvGrpSpPr/>
            <p:nvPr/>
          </p:nvGrpSpPr>
          <p:grpSpPr>
            <a:xfrm>
              <a:off x="4486880" y="4985979"/>
              <a:ext cx="3218239" cy="1354913"/>
              <a:chOff x="4768611" y="4224026"/>
              <a:chExt cx="2708031" cy="1354913"/>
            </a:xfrm>
          </p:grpSpPr>
          <p:sp>
            <p:nvSpPr>
              <p:cNvPr id="28" name="任意多边形 27"/>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rgbClr val="35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1"/>
              <a:srcRect l="40139" t="23540" r="40548" b="31832"/>
              <a:stretch>
                <a:fillRect/>
              </a:stretch>
            </p:blipFill>
            <p:spPr>
              <a:xfrm>
                <a:off x="4768611" y="4224026"/>
                <a:ext cx="2708031" cy="1354913"/>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25" name="矩形 24"/>
            <p:cNvSpPr/>
            <p:nvPr/>
          </p:nvSpPr>
          <p:spPr>
            <a:xfrm>
              <a:off x="4486880" y="1057110"/>
              <a:ext cx="3218239" cy="3972090"/>
            </a:xfrm>
            <a:prstGeom prst="rect">
              <a:avLst/>
            </a:prstGeom>
            <a:gradFill>
              <a:gsLst>
                <a:gs pos="0">
                  <a:srgbClr val="354C75"/>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rotWithShape="1">
          <a:blip r:embed="rId2"/>
          <a:srcRect t="65611"/>
          <a:stretch>
            <a:fillRect/>
          </a:stretch>
        </p:blipFill>
        <p:spPr>
          <a:xfrm>
            <a:off x="2392359" y="1057110"/>
            <a:ext cx="7407282" cy="733789"/>
          </a:xfrm>
          <a:prstGeom prst="rect">
            <a:avLst/>
          </a:prstGeom>
        </p:spPr>
      </p:pic>
      <p:grpSp>
        <p:nvGrpSpPr>
          <p:cNvPr id="32" name="组合 31"/>
          <p:cNvGrpSpPr/>
          <p:nvPr/>
        </p:nvGrpSpPr>
        <p:grpSpPr>
          <a:xfrm>
            <a:off x="5280069" y="1534394"/>
            <a:ext cx="1654630" cy="1654630"/>
            <a:chOff x="5280069" y="2150615"/>
            <a:chExt cx="1654630" cy="1654630"/>
          </a:xfrm>
        </p:grpSpPr>
        <p:sp>
          <p:nvSpPr>
            <p:cNvPr id="33" name="椭圆 32"/>
            <p:cNvSpPr/>
            <p:nvPr/>
          </p:nvSpPr>
          <p:spPr>
            <a:xfrm>
              <a:off x="5280069" y="2150615"/>
              <a:ext cx="1654630" cy="1654630"/>
            </a:xfrm>
            <a:prstGeom prst="ellipse">
              <a:avLst/>
            </a:prstGeom>
            <a:solidFill>
              <a:srgbClr val="14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5459384" y="2329930"/>
              <a:ext cx="1296000" cy="1296000"/>
            </a:xfrm>
            <a:prstGeom prst="ellipse">
              <a:avLst/>
            </a:prstGeom>
            <a:solidFill>
              <a:srgbClr val="21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21"/>
          <p:cNvSpPr txBox="1"/>
          <p:nvPr/>
        </p:nvSpPr>
        <p:spPr>
          <a:xfrm>
            <a:off x="5347270" y="1376585"/>
            <a:ext cx="1480114" cy="1862048"/>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11500" dirty="0">
                <a:solidFill>
                  <a:schemeClr val="bg1"/>
                </a:solidFill>
                <a:latin typeface="钟齐李洤标准草书符号" panose="02010600030101010101" pitchFamily="2" charset="-122"/>
                <a:ea typeface="钟齐李洤标准草书符号" panose="02010600030101010101" pitchFamily="2" charset="-122"/>
              </a:rPr>
              <a:t>四</a:t>
            </a:r>
            <a:endParaRPr lang="zh-CN" altLang="en-US" sz="11500" dirty="0">
              <a:solidFill>
                <a:schemeClr val="bg1"/>
              </a:solidFill>
              <a:latin typeface="钟齐李洤标准草书符号" panose="02010600030101010101" pitchFamily="2" charset="-122"/>
              <a:ea typeface="钟齐李洤标准草书符号" panose="02010600030101010101" pitchFamily="2" charset="-122"/>
            </a:endParaRPr>
          </a:p>
        </p:txBody>
      </p:sp>
      <p:sp>
        <p:nvSpPr>
          <p:cNvPr id="37" name="文本框 22"/>
          <p:cNvSpPr txBox="1"/>
          <p:nvPr/>
        </p:nvSpPr>
        <p:spPr>
          <a:xfrm>
            <a:off x="4736767" y="3396442"/>
            <a:ext cx="2741233" cy="583565"/>
          </a:xfrm>
          <a:prstGeom prst="rect">
            <a:avLst/>
          </a:prstGeom>
          <a:noFill/>
        </p:spPr>
        <p:txBody>
          <a:bodyPr wrap="square" rtlCol="0">
            <a:spAutoFit/>
          </a:bodyPr>
          <a:lstStyle/>
          <a:p>
            <a:pPr algn="dist"/>
            <a:r>
              <a:rPr lang="zh-CN" altLang="en-US" sz="3200" dirty="0">
                <a:solidFill>
                  <a:schemeClr val="bg1"/>
                </a:solidFill>
                <a:latin typeface="方正姚体" panose="02010601030101010101" pitchFamily="2" charset="-122"/>
                <a:ea typeface="方正姚体" panose="02010601030101010101" pitchFamily="2" charset="-122"/>
              </a:rPr>
              <a:t>最终效果展示</a:t>
            </a:r>
            <a:endParaRPr lang="zh-CN" altLang="en-US" sz="3200" dirty="0">
              <a:solidFill>
                <a:schemeClr val="bg1"/>
              </a:solidFill>
              <a:latin typeface="方正姚体" panose="02010601030101010101" pitchFamily="2" charset="-122"/>
              <a:ea typeface="方正姚体" panose="02010601030101010101" pitchFamily="2" charset="-122"/>
            </a:endParaRPr>
          </a:p>
        </p:txBody>
      </p:sp>
      <p:sp>
        <p:nvSpPr>
          <p:cNvPr id="38" name="矩形 37"/>
          <p:cNvSpPr/>
          <p:nvPr/>
        </p:nvSpPr>
        <p:spPr>
          <a:xfrm>
            <a:off x="4297847" y="4214476"/>
            <a:ext cx="3619072" cy="829945"/>
          </a:xfrm>
          <a:prstGeom prst="rect">
            <a:avLst/>
          </a:prstGeom>
          <a:noFill/>
        </p:spPr>
        <p:txBody>
          <a:bodyPr vert="horz" wrap="square" rtlCol="0">
            <a:spAutoFit/>
          </a:bodyPr>
          <a:lstStyle/>
          <a:p>
            <a:pPr algn="ctr">
              <a:lnSpc>
                <a:spcPct val="150000"/>
              </a:lnSpc>
            </a:pPr>
            <a:r>
              <a:rPr lang="en-US" altLang="zh-CN" sz="1600" spc="300" dirty="0">
                <a:solidFill>
                  <a:schemeClr val="bg1"/>
                </a:solidFill>
                <a:latin typeface="方正姚体" panose="02010601030101010101" pitchFamily="2" charset="-122"/>
                <a:ea typeface="方正姚体" panose="02010601030101010101" pitchFamily="2" charset="-122"/>
              </a:rPr>
              <a:t>1.</a:t>
            </a:r>
            <a:r>
              <a:rPr lang="zh-CN" altLang="en-US" sz="1600" spc="300" dirty="0">
                <a:solidFill>
                  <a:schemeClr val="bg1"/>
                </a:solidFill>
                <a:latin typeface="方正姚体" panose="02010601030101010101" pitchFamily="2" charset="-122"/>
                <a:ea typeface="方正姚体" panose="02010601030101010101" pitchFamily="2" charset="-122"/>
              </a:rPr>
              <a:t>动态效果展示</a:t>
            </a:r>
            <a:endParaRPr lang="zh-CN" altLang="en-US" sz="1600" spc="300" dirty="0">
              <a:solidFill>
                <a:schemeClr val="bg1"/>
              </a:solidFill>
              <a:latin typeface="方正姚体" panose="02010601030101010101" pitchFamily="2" charset="-122"/>
              <a:ea typeface="方正姚体" panose="02010601030101010101" pitchFamily="2" charset="-122"/>
            </a:endParaRPr>
          </a:p>
          <a:p>
            <a:pPr algn="ctr">
              <a:lnSpc>
                <a:spcPct val="150000"/>
              </a:lnSpc>
            </a:pPr>
            <a:r>
              <a:rPr lang="en-US" altLang="zh-CN" sz="1600" spc="300" dirty="0">
                <a:solidFill>
                  <a:schemeClr val="bg1"/>
                </a:solidFill>
                <a:latin typeface="方正姚体" panose="02010601030101010101" pitchFamily="2" charset="-122"/>
                <a:ea typeface="方正姚体" panose="02010601030101010101" pitchFamily="2" charset="-122"/>
              </a:rPr>
              <a:t>2.</a:t>
            </a:r>
            <a:r>
              <a:rPr lang="zh-CN" altLang="en-US" sz="1600" spc="300" dirty="0">
                <a:solidFill>
                  <a:schemeClr val="bg1"/>
                </a:solidFill>
                <a:latin typeface="方正姚体" panose="02010601030101010101" pitchFamily="2" charset="-122"/>
                <a:ea typeface="方正姚体" panose="02010601030101010101" pitchFamily="2" charset="-122"/>
              </a:rPr>
              <a:t>网页流程展示</a:t>
            </a:r>
            <a:endParaRPr lang="zh-CN" altLang="en-US" sz="1600" spc="300" dirty="0">
              <a:solidFill>
                <a:schemeClr val="bg1"/>
              </a:solidFill>
              <a:latin typeface="方正姚体" panose="02010601030101010101" pitchFamily="2" charset="-122"/>
              <a:ea typeface="方正姚体" panose="02010601030101010101" pitchFamily="2" charset="-122"/>
            </a:endParaRPr>
          </a:p>
        </p:txBody>
      </p:sp>
      <p:cxnSp>
        <p:nvCxnSpPr>
          <p:cNvPr id="39" name="直接连接符 38"/>
          <p:cNvCxnSpPr/>
          <p:nvPr/>
        </p:nvCxnSpPr>
        <p:spPr>
          <a:xfrm>
            <a:off x="5925633" y="4010401"/>
            <a:ext cx="3635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6" presetClass="entr" presetSubtype="21" fill="hold" nodeType="withEffect">
                                  <p:stCondLst>
                                    <p:cond delay="30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par>
                                <p:cTn id="11" presetID="10" presetClass="entr" presetSubtype="0" fill="hold" nodeType="withEffect">
                                  <p:stCondLst>
                                    <p:cond delay="6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18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4198037" y="326467"/>
            <a:ext cx="3892173" cy="1275119"/>
            <a:chOff x="6956136" y="814168"/>
            <a:chExt cx="4186947" cy="1275119"/>
          </a:xfrm>
        </p:grpSpPr>
        <p:sp>
          <p:nvSpPr>
            <p:cNvPr id="33" name="文本框 32"/>
            <p:cNvSpPr txBox="1"/>
            <p:nvPr/>
          </p:nvSpPr>
          <p:spPr>
            <a:xfrm>
              <a:off x="6956136" y="814168"/>
              <a:ext cx="4186947" cy="584775"/>
            </a:xfrm>
            <a:prstGeom prst="rect">
              <a:avLst/>
            </a:prstGeom>
            <a:noFill/>
          </p:spPr>
          <p:txBody>
            <a:bodyPr vert="horz" wrap="square" rtlCol="0">
              <a:spAutoFit/>
            </a:bodyPr>
            <a:lstStyle/>
            <a:p>
              <a:pPr algn="dist"/>
              <a:r>
                <a:rPr lang="zh-CN" altLang="en-US" sz="3200" dirty="0">
                  <a:solidFill>
                    <a:schemeClr val="bg1"/>
                  </a:solidFill>
                  <a:latin typeface="方正魏碑简体" panose="03000509000000000000" pitchFamily="65" charset="-122"/>
                  <a:ea typeface="方正魏碑简体" panose="03000509000000000000" pitchFamily="65" charset="-122"/>
                </a:rPr>
                <a:t>点击输入您的标题</a:t>
              </a:r>
              <a:endParaRPr lang="en-US" altLang="zh-CN" sz="3200" dirty="0">
                <a:solidFill>
                  <a:schemeClr val="bg1"/>
                </a:solidFill>
                <a:latin typeface="方正魏碑简体" panose="03000509000000000000" pitchFamily="65" charset="-122"/>
                <a:ea typeface="方正魏碑简体" panose="03000509000000000000" pitchFamily="65" charset="-122"/>
              </a:endParaRPr>
            </a:p>
          </p:txBody>
        </p:sp>
        <p:sp>
          <p:nvSpPr>
            <p:cNvPr id="34" name="文本框 33"/>
            <p:cNvSpPr txBox="1"/>
            <p:nvPr/>
          </p:nvSpPr>
          <p:spPr>
            <a:xfrm flipH="1">
              <a:off x="7560234" y="1566067"/>
              <a:ext cx="2978751" cy="523220"/>
            </a:xfrm>
            <a:prstGeom prst="rect">
              <a:avLst/>
            </a:prstGeom>
            <a:noFill/>
          </p:spPr>
          <p:txBody>
            <a:bodyPr vert="horz" wrap="square" rtlCol="0">
              <a:spAutoFit/>
            </a:bodyPr>
            <a:lstStyle>
              <a:defPPr>
                <a:defRPr lang="zh-CN"/>
              </a:defPPr>
              <a:lvl1pPr algn="r">
                <a:defRPr sz="8000" b="1">
                  <a:gradFill flip="none" rotWithShape="1">
                    <a:gsLst>
                      <a:gs pos="0">
                        <a:srgbClr val="E51C3E"/>
                      </a:gs>
                      <a:gs pos="30000">
                        <a:srgbClr val="F18C64"/>
                      </a:gs>
                      <a:gs pos="83000">
                        <a:srgbClr val="F7C477"/>
                      </a:gs>
                    </a:gsLst>
                    <a:path path="circle">
                      <a:fillToRect l="100000" t="100000"/>
                    </a:path>
                    <a:tileRect r="-100000" b="-100000"/>
                  </a:gradFill>
                  <a:latin typeface="造字工房悦黑体验版常规体" pitchFamily="50" charset="-122"/>
                  <a:ea typeface="造字工房悦黑体验版常规体" pitchFamily="50" charset="-122"/>
                </a:defRPr>
              </a:lvl1pPr>
            </a:lstStyle>
            <a:p>
              <a:pPr algn="dist"/>
              <a:r>
                <a:rPr lang="en-US" altLang="zh-CN" sz="1400" dirty="0">
                  <a:solidFill>
                    <a:schemeClr val="bg1"/>
                  </a:solidFill>
                  <a:latin typeface="方正兰亭超细黑简体" panose="02000000000000000000" pitchFamily="2" charset="-122"/>
                  <a:ea typeface="方正兰亭超细黑简体" panose="02000000000000000000" pitchFamily="2" charset="-122"/>
                </a:rPr>
                <a:t>ADD  YOUR TITLE HERE        </a:t>
              </a:r>
              <a:endParaRPr lang="zh-CN" altLang="en-US" sz="14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35" name="直接连接符 34"/>
            <p:cNvCxnSpPr/>
            <p:nvPr/>
          </p:nvCxnSpPr>
          <p:spPr>
            <a:xfrm>
              <a:off x="10614643" y="1719955"/>
              <a:ext cx="2962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188371" y="1719955"/>
              <a:ext cx="2962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074" name="Picture 2" descr="C:\Users\pc\Desktop\蜡染点击页_画板 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52850" y="1244600"/>
            <a:ext cx="638683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86480" y="1164590"/>
            <a:ext cx="6634480" cy="3670300"/>
          </a:xfrm>
          <a:prstGeom prst="rect">
            <a:avLst/>
          </a:prstGeom>
          <a:noFill/>
          <a:ln w="53975" cmpd="tri">
            <a:solidFill>
              <a:srgbClr val="2C3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1041064" y="6252077"/>
            <a:ext cx="907204" cy="414823"/>
            <a:chOff x="942075" y="887695"/>
            <a:chExt cx="1814513" cy="829695"/>
          </a:xfrm>
        </p:grpSpPr>
        <p:sp>
          <p:nvSpPr>
            <p:cNvPr id="6" name="Freeform 6"/>
            <p:cNvSpPr/>
            <p:nvPr/>
          </p:nvSpPr>
          <p:spPr bwMode="auto">
            <a:xfrm>
              <a:off x="942075" y="977900"/>
              <a:ext cx="1814513" cy="649287"/>
            </a:xfrm>
            <a:custGeom>
              <a:avLst/>
              <a:gdLst>
                <a:gd name="T0" fmla="*/ 1312 w 1427"/>
                <a:gd name="T1" fmla="*/ 280 h 509"/>
                <a:gd name="T2" fmla="*/ 1411 w 1427"/>
                <a:gd name="T3" fmla="*/ 268 h 509"/>
                <a:gd name="T4" fmla="*/ 1338 w 1427"/>
                <a:gd name="T5" fmla="*/ 157 h 509"/>
                <a:gd name="T6" fmla="*/ 1098 w 1427"/>
                <a:gd name="T7" fmla="*/ 137 h 509"/>
                <a:gd name="T8" fmla="*/ 906 w 1427"/>
                <a:gd name="T9" fmla="*/ 239 h 509"/>
                <a:gd name="T10" fmla="*/ 1036 w 1427"/>
                <a:gd name="T11" fmla="*/ 315 h 509"/>
                <a:gd name="T12" fmla="*/ 1015 w 1427"/>
                <a:gd name="T13" fmla="*/ 233 h 509"/>
                <a:gd name="T14" fmla="*/ 970 w 1427"/>
                <a:gd name="T15" fmla="*/ 277 h 509"/>
                <a:gd name="T16" fmla="*/ 998 w 1427"/>
                <a:gd name="T17" fmla="*/ 203 h 509"/>
                <a:gd name="T18" fmla="*/ 1065 w 1427"/>
                <a:gd name="T19" fmla="*/ 313 h 509"/>
                <a:gd name="T20" fmla="*/ 943 w 1427"/>
                <a:gd name="T21" fmla="*/ 351 h 509"/>
                <a:gd name="T22" fmla="*/ 781 w 1427"/>
                <a:gd name="T23" fmla="*/ 401 h 509"/>
                <a:gd name="T24" fmla="*/ 547 w 1427"/>
                <a:gd name="T25" fmla="*/ 296 h 509"/>
                <a:gd name="T26" fmla="*/ 311 w 1427"/>
                <a:gd name="T27" fmla="*/ 274 h 509"/>
                <a:gd name="T28" fmla="*/ 0 w 1427"/>
                <a:gd name="T29" fmla="*/ 344 h 509"/>
                <a:gd name="T30" fmla="*/ 236 w 1427"/>
                <a:gd name="T31" fmla="*/ 371 h 509"/>
                <a:gd name="T32" fmla="*/ 438 w 1427"/>
                <a:gd name="T33" fmla="*/ 321 h 509"/>
                <a:gd name="T34" fmla="*/ 700 w 1427"/>
                <a:gd name="T35" fmla="*/ 461 h 509"/>
                <a:gd name="T36" fmla="*/ 1053 w 1427"/>
                <a:gd name="T37" fmla="*/ 482 h 509"/>
                <a:gd name="T38" fmla="*/ 1312 w 1427"/>
                <a:gd name="T39" fmla="*/ 28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7" h="509">
                  <a:moveTo>
                    <a:pt x="1312" y="280"/>
                  </a:moveTo>
                  <a:cubicBezTo>
                    <a:pt x="1351" y="319"/>
                    <a:pt x="1395" y="307"/>
                    <a:pt x="1411" y="268"/>
                  </a:cubicBezTo>
                  <a:cubicBezTo>
                    <a:pt x="1427" y="229"/>
                    <a:pt x="1411" y="168"/>
                    <a:pt x="1338" y="157"/>
                  </a:cubicBezTo>
                  <a:cubicBezTo>
                    <a:pt x="1336" y="86"/>
                    <a:pt x="1179" y="0"/>
                    <a:pt x="1098" y="137"/>
                  </a:cubicBezTo>
                  <a:cubicBezTo>
                    <a:pt x="1013" y="101"/>
                    <a:pt x="926" y="142"/>
                    <a:pt x="906" y="239"/>
                  </a:cubicBezTo>
                  <a:cubicBezTo>
                    <a:pt x="891" y="308"/>
                    <a:pt x="1000" y="364"/>
                    <a:pt x="1036" y="315"/>
                  </a:cubicBezTo>
                  <a:cubicBezTo>
                    <a:pt x="1054" y="290"/>
                    <a:pt x="1054" y="240"/>
                    <a:pt x="1015" y="233"/>
                  </a:cubicBezTo>
                  <a:cubicBezTo>
                    <a:pt x="988" y="227"/>
                    <a:pt x="967" y="246"/>
                    <a:pt x="970" y="277"/>
                  </a:cubicBezTo>
                  <a:cubicBezTo>
                    <a:pt x="948" y="270"/>
                    <a:pt x="967" y="205"/>
                    <a:pt x="998" y="203"/>
                  </a:cubicBezTo>
                  <a:cubicBezTo>
                    <a:pt x="1057" y="200"/>
                    <a:pt x="1089" y="265"/>
                    <a:pt x="1065" y="313"/>
                  </a:cubicBezTo>
                  <a:cubicBezTo>
                    <a:pt x="1039" y="365"/>
                    <a:pt x="1003" y="370"/>
                    <a:pt x="943" y="351"/>
                  </a:cubicBezTo>
                  <a:cubicBezTo>
                    <a:pt x="889" y="387"/>
                    <a:pt x="843" y="406"/>
                    <a:pt x="781" y="401"/>
                  </a:cubicBezTo>
                  <a:cubicBezTo>
                    <a:pt x="660" y="391"/>
                    <a:pt x="622" y="358"/>
                    <a:pt x="547" y="296"/>
                  </a:cubicBezTo>
                  <a:cubicBezTo>
                    <a:pt x="457" y="223"/>
                    <a:pt x="364" y="239"/>
                    <a:pt x="311" y="274"/>
                  </a:cubicBezTo>
                  <a:cubicBezTo>
                    <a:pt x="234" y="324"/>
                    <a:pt x="159" y="379"/>
                    <a:pt x="0" y="344"/>
                  </a:cubicBezTo>
                  <a:cubicBezTo>
                    <a:pt x="82" y="386"/>
                    <a:pt x="168" y="401"/>
                    <a:pt x="236" y="371"/>
                  </a:cubicBezTo>
                  <a:cubicBezTo>
                    <a:pt x="317" y="336"/>
                    <a:pt x="371" y="312"/>
                    <a:pt x="438" y="321"/>
                  </a:cubicBezTo>
                  <a:cubicBezTo>
                    <a:pt x="496" y="330"/>
                    <a:pt x="573" y="426"/>
                    <a:pt x="700" y="461"/>
                  </a:cubicBezTo>
                  <a:cubicBezTo>
                    <a:pt x="819" y="494"/>
                    <a:pt x="928" y="509"/>
                    <a:pt x="1053" y="482"/>
                  </a:cubicBezTo>
                  <a:cubicBezTo>
                    <a:pt x="1153" y="462"/>
                    <a:pt x="1247" y="425"/>
                    <a:pt x="1312" y="280"/>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7" name="Freeform 7"/>
            <p:cNvSpPr/>
            <p:nvPr/>
          </p:nvSpPr>
          <p:spPr bwMode="auto">
            <a:xfrm>
              <a:off x="991022" y="887695"/>
              <a:ext cx="858310" cy="829695"/>
            </a:xfrm>
            <a:custGeom>
              <a:avLst/>
              <a:gdLst>
                <a:gd name="T0" fmla="*/ 208 w 262"/>
                <a:gd name="T1" fmla="*/ 110 h 252"/>
                <a:gd name="T2" fmla="*/ 192 w 262"/>
                <a:gd name="T3" fmla="*/ 35 h 252"/>
                <a:gd name="T4" fmla="*/ 259 w 262"/>
                <a:gd name="T5" fmla="*/ 98 h 252"/>
                <a:gd name="T6" fmla="*/ 204 w 262"/>
                <a:gd name="T7" fmla="*/ 164 h 252"/>
                <a:gd name="T8" fmla="*/ 0 w 262"/>
                <a:gd name="T9" fmla="*/ 252 h 252"/>
                <a:gd name="T10" fmla="*/ 102 w 262"/>
                <a:gd name="T11" fmla="*/ 145 h 252"/>
                <a:gd name="T12" fmla="*/ 159 w 262"/>
                <a:gd name="T13" fmla="*/ 94 h 252"/>
                <a:gd name="T14" fmla="*/ 119 w 262"/>
                <a:gd name="T15" fmla="*/ 45 h 252"/>
                <a:gd name="T16" fmla="*/ 84 w 262"/>
                <a:gd name="T17" fmla="*/ 88 h 252"/>
                <a:gd name="T18" fmla="*/ 112 w 262"/>
                <a:gd name="T19" fmla="*/ 63 h 252"/>
                <a:gd name="T20" fmla="*/ 140 w 262"/>
                <a:gd name="T21" fmla="*/ 109 h 252"/>
                <a:gd name="T22" fmla="*/ 62 w 262"/>
                <a:gd name="T23" fmla="*/ 119 h 252"/>
                <a:gd name="T24" fmla="*/ 45 w 262"/>
                <a:gd name="T25" fmla="*/ 53 h 252"/>
                <a:gd name="T26" fmla="*/ 131 w 262"/>
                <a:gd name="T27" fmla="*/ 8 h 252"/>
                <a:gd name="T28" fmla="*/ 208 w 262"/>
                <a:gd name="T29"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52">
                  <a:moveTo>
                    <a:pt x="208" y="110"/>
                  </a:moveTo>
                  <a:cubicBezTo>
                    <a:pt x="238" y="81"/>
                    <a:pt x="214" y="48"/>
                    <a:pt x="192" y="35"/>
                  </a:cubicBezTo>
                  <a:cubicBezTo>
                    <a:pt x="227" y="16"/>
                    <a:pt x="262" y="61"/>
                    <a:pt x="259" y="98"/>
                  </a:cubicBezTo>
                  <a:cubicBezTo>
                    <a:pt x="257" y="131"/>
                    <a:pt x="242" y="164"/>
                    <a:pt x="204" y="164"/>
                  </a:cubicBezTo>
                  <a:cubicBezTo>
                    <a:pt x="155" y="165"/>
                    <a:pt x="55" y="180"/>
                    <a:pt x="0" y="252"/>
                  </a:cubicBezTo>
                  <a:cubicBezTo>
                    <a:pt x="19" y="196"/>
                    <a:pt x="63" y="150"/>
                    <a:pt x="102" y="145"/>
                  </a:cubicBezTo>
                  <a:cubicBezTo>
                    <a:pt x="140" y="140"/>
                    <a:pt x="159" y="121"/>
                    <a:pt x="159" y="94"/>
                  </a:cubicBezTo>
                  <a:cubicBezTo>
                    <a:pt x="160" y="69"/>
                    <a:pt x="139" y="46"/>
                    <a:pt x="119" y="45"/>
                  </a:cubicBezTo>
                  <a:cubicBezTo>
                    <a:pt x="94" y="43"/>
                    <a:pt x="83" y="59"/>
                    <a:pt x="84" y="88"/>
                  </a:cubicBezTo>
                  <a:cubicBezTo>
                    <a:pt x="92" y="79"/>
                    <a:pt x="96" y="62"/>
                    <a:pt x="112" y="63"/>
                  </a:cubicBezTo>
                  <a:cubicBezTo>
                    <a:pt x="136" y="64"/>
                    <a:pt x="151" y="86"/>
                    <a:pt x="140" y="109"/>
                  </a:cubicBezTo>
                  <a:cubicBezTo>
                    <a:pt x="128" y="133"/>
                    <a:pt x="85" y="133"/>
                    <a:pt x="62" y="119"/>
                  </a:cubicBezTo>
                  <a:cubicBezTo>
                    <a:pt x="43" y="107"/>
                    <a:pt x="39" y="80"/>
                    <a:pt x="45" y="53"/>
                  </a:cubicBezTo>
                  <a:cubicBezTo>
                    <a:pt x="52" y="25"/>
                    <a:pt x="86" y="0"/>
                    <a:pt x="131" y="8"/>
                  </a:cubicBezTo>
                  <a:cubicBezTo>
                    <a:pt x="179" y="17"/>
                    <a:pt x="222" y="79"/>
                    <a:pt x="208" y="110"/>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grpSp>
      <p:sp>
        <p:nvSpPr>
          <p:cNvPr id="14" name="矩形 13"/>
          <p:cNvSpPr/>
          <p:nvPr/>
        </p:nvSpPr>
        <p:spPr>
          <a:xfrm>
            <a:off x="11242040" y="4785995"/>
            <a:ext cx="551815" cy="1409065"/>
          </a:xfrm>
          <a:prstGeom prst="rect">
            <a:avLst/>
          </a:prstGeom>
          <a:noFill/>
        </p:spPr>
        <p:txBody>
          <a:bodyPr vert="eaVert" wrap="square" rtlCol="0">
            <a:spAutoFit/>
          </a:bodyPr>
          <a:lstStyle/>
          <a:p>
            <a:pPr algn="dist"/>
            <a:r>
              <a:rPr lang="zh-CN" altLang="en-US" sz="2400" dirty="0" smtClean="0">
                <a:solidFill>
                  <a:srgbClr val="2C3B5A"/>
                </a:solidFill>
                <a:latin typeface="方正姚体" panose="02010601030101010101" pitchFamily="2" charset="-122"/>
                <a:ea typeface="方正姚体" panose="02010601030101010101" pitchFamily="2" charset="-122"/>
                <a:cs typeface="方正姚体" panose="02010601030101010101" pitchFamily="2" charset="-122"/>
                <a:sym typeface="+mn-ea"/>
              </a:rPr>
              <a:t>欢 迎 页</a:t>
            </a:r>
            <a:endParaRPr lang="zh-CN" altLang="en-US" sz="2400" dirty="0">
              <a:solidFill>
                <a:srgbClr val="2C3B5A"/>
              </a:solidFill>
              <a:latin typeface="方正姚体" panose="02010601030101010101" pitchFamily="2" charset="-122"/>
              <a:ea typeface="方正姚体" panose="02010601030101010101" pitchFamily="2" charset="-122"/>
              <a:cs typeface="方正姚体" panose="02010601030101010101" pitchFamily="2" charset="-122"/>
              <a:sym typeface="+mn-ea"/>
            </a:endParaRPr>
          </a:p>
        </p:txBody>
      </p:sp>
      <p:grpSp>
        <p:nvGrpSpPr>
          <p:cNvPr id="12" name="组合 11"/>
          <p:cNvGrpSpPr/>
          <p:nvPr/>
        </p:nvGrpSpPr>
        <p:grpSpPr>
          <a:xfrm>
            <a:off x="-1828797" y="-723"/>
            <a:ext cx="15857806" cy="615650"/>
            <a:chOff x="0" y="-2508"/>
            <a:chExt cx="15857806" cy="615650"/>
          </a:xfrm>
        </p:grpSpPr>
        <p:sp>
          <p:nvSpPr>
            <p:cNvPr id="49" name="Freeform 5"/>
            <p:cNvSpPr>
              <a:spLocks noEditPoints="1"/>
            </p:cNvSpPr>
            <p:nvPr/>
          </p:nvSpPr>
          <p:spPr bwMode="auto">
            <a:xfrm rot="10800000" flipV="1">
              <a:off x="0"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50" name="Freeform 5"/>
            <p:cNvSpPr>
              <a:spLocks noEditPoints="1"/>
            </p:cNvSpPr>
            <p:nvPr/>
          </p:nvSpPr>
          <p:spPr bwMode="auto">
            <a:xfrm rot="10800000" flipH="1" flipV="1">
              <a:off x="5288366"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51" name="Freeform 5"/>
            <p:cNvSpPr>
              <a:spLocks noEditPoints="1"/>
            </p:cNvSpPr>
            <p:nvPr/>
          </p:nvSpPr>
          <p:spPr bwMode="auto">
            <a:xfrm rot="10800000" flipV="1">
              <a:off x="10532864"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grpSp>
      <p:sp>
        <p:nvSpPr>
          <p:cNvPr id="1073742861" name="直接连接符 1073742860"/>
          <p:cNvSpPr/>
          <p:nvPr/>
        </p:nvSpPr>
        <p:spPr>
          <a:xfrm rot="10800000" flipH="1">
            <a:off x="6854825" y="4298950"/>
            <a:ext cx="3810" cy="760730"/>
          </a:xfrm>
          <a:prstGeom prst="line">
            <a:avLst/>
          </a:prstGeom>
          <a:ln w="15875" cap="flat" cmpd="sng">
            <a:solidFill>
              <a:srgbClr val="739CC3"/>
            </a:solidFill>
            <a:prstDash val="solid"/>
            <a:headEnd type="none" w="med" len="med"/>
            <a:tailEnd type="arrow" w="med" len="med"/>
          </a:ln>
        </p:spPr>
      </p:sp>
      <p:sp>
        <p:nvSpPr>
          <p:cNvPr id="1073742862" name="文本框 1073742861"/>
          <p:cNvSpPr txBox="1"/>
          <p:nvPr/>
        </p:nvSpPr>
        <p:spPr>
          <a:xfrm>
            <a:off x="5909945" y="5059680"/>
            <a:ext cx="3701415" cy="974090"/>
          </a:xfrm>
          <a:prstGeom prst="rect">
            <a:avLst/>
          </a:prstGeom>
          <a:gradFill rotWithShape="0">
            <a:gsLst>
              <a:gs pos="0">
                <a:srgbClr val="FFFFFF"/>
              </a:gs>
              <a:gs pos="100000">
                <a:srgbClr val="FFFFFF"/>
              </a:gs>
            </a:gsLst>
            <a:lin ang="0"/>
            <a:tileRect/>
          </a:gradFill>
          <a:ln w="15875" cap="flat" cmpd="sng">
            <a:solidFill>
              <a:srgbClr val="739CC3"/>
            </a:solidFill>
            <a:prstDash val="solid"/>
            <a:miter/>
            <a:headEnd type="none" w="med" len="med"/>
            <a:tailEnd type="none" w="med" len="med"/>
          </a:ln>
        </p:spPr>
        <p:txBody>
          <a:bodyPr vert="horz" wrap="square" anchor="t"/>
          <a:lstStyle/>
          <a:p>
            <a:r>
              <a:rPr lang="zh-CN" altLang="en-US" sz="1600" dirty="0">
                <a:latin typeface="微软雅黑" panose="020B0503020204020204" charset="-122"/>
                <a:ea typeface="微软雅黑" panose="020B0503020204020204" charset="-122"/>
                <a:cs typeface="微软雅黑" panose="020B0503020204020204" charset="-122"/>
              </a:rPr>
              <a:t>鼠标触碰到“民族非遗</a:t>
            </a:r>
            <a:r>
              <a:rPr lang="en-US" altLang="zh-CN"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蜡染”时会出现左右晃动的效果。点击即可进入主页。</a:t>
            </a:r>
            <a:endParaRPr lang="zh-CN" altLang="en-US" sz="1600" dirty="0">
              <a:latin typeface="微软雅黑" panose="020B0503020204020204" charset="-122"/>
              <a:ea typeface="微软雅黑" panose="020B0503020204020204" charset="-122"/>
              <a:cs typeface="微软雅黑" panose="020B0503020204020204" charset="-122"/>
            </a:endParaRPr>
          </a:p>
          <a:p>
            <a:endParaRPr lang="zh-CN" altLang="en-US" sz="1600" dirty="0">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flipH="1">
            <a:off x="0" y="0"/>
            <a:ext cx="2536825" cy="6858000"/>
          </a:xfrm>
          <a:custGeom>
            <a:avLst/>
            <a:gdLst>
              <a:gd name="connsiteX0" fmla="*/ 0 w 4101548"/>
              <a:gd name="connsiteY0" fmla="*/ 0 h 7335078"/>
              <a:gd name="connsiteX1" fmla="*/ 4101548 w 4101548"/>
              <a:gd name="connsiteY1" fmla="*/ 0 h 7335078"/>
              <a:gd name="connsiteX2" fmla="*/ 4101548 w 4101548"/>
              <a:gd name="connsiteY2" fmla="*/ 7335078 h 7335078"/>
              <a:gd name="connsiteX3" fmla="*/ 0 w 4101548"/>
              <a:gd name="connsiteY3" fmla="*/ 7335078 h 7335078"/>
              <a:gd name="connsiteX4" fmla="*/ 0 w 4101548"/>
              <a:gd name="connsiteY4" fmla="*/ 0 h 7335078"/>
              <a:gd name="connsiteX0-1" fmla="*/ 0 w 4101548"/>
              <a:gd name="connsiteY0-2" fmla="*/ 0 h 7335078"/>
              <a:gd name="connsiteX1-3" fmla="*/ 4101548 w 4101548"/>
              <a:gd name="connsiteY1-4" fmla="*/ 0 h 7335078"/>
              <a:gd name="connsiteX2-5" fmla="*/ 4101548 w 4101548"/>
              <a:gd name="connsiteY2-6" fmla="*/ 7335078 h 7335078"/>
              <a:gd name="connsiteX3-7" fmla="*/ 0 w 4101548"/>
              <a:gd name="connsiteY3-8" fmla="*/ 7335078 h 7335078"/>
              <a:gd name="connsiteX4-9" fmla="*/ 0 w 4101548"/>
              <a:gd name="connsiteY4-10" fmla="*/ 0 h 7335078"/>
              <a:gd name="connsiteX0-11" fmla="*/ 352397 w 4453945"/>
              <a:gd name="connsiteY0-12" fmla="*/ 0 h 7335078"/>
              <a:gd name="connsiteX1-13" fmla="*/ 4453945 w 4453945"/>
              <a:gd name="connsiteY1-14" fmla="*/ 0 h 7335078"/>
              <a:gd name="connsiteX2-15" fmla="*/ 4453945 w 4453945"/>
              <a:gd name="connsiteY2-16" fmla="*/ 7335078 h 7335078"/>
              <a:gd name="connsiteX3-17" fmla="*/ 352397 w 4453945"/>
              <a:gd name="connsiteY3-18" fmla="*/ 7335078 h 7335078"/>
              <a:gd name="connsiteX4-19" fmla="*/ 352397 w 4453945"/>
              <a:gd name="connsiteY4-20" fmla="*/ 0 h 73350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53945" h="7335078">
                <a:moveTo>
                  <a:pt x="352397" y="0"/>
                </a:moveTo>
                <a:lnTo>
                  <a:pt x="4453945" y="0"/>
                </a:lnTo>
                <a:lnTo>
                  <a:pt x="4453945" y="7335078"/>
                </a:lnTo>
                <a:lnTo>
                  <a:pt x="352397" y="7335078"/>
                </a:lnTo>
                <a:cubicBezTo>
                  <a:pt x="-1011708" y="5264806"/>
                  <a:pt x="2151216" y="2430036"/>
                  <a:pt x="352397" y="0"/>
                </a:cubicBezTo>
                <a:close/>
              </a:path>
            </a:pathLst>
          </a:custGeom>
          <a:gradFill flip="none" rotWithShape="1">
            <a:gsLst>
              <a:gs pos="0">
                <a:srgbClr val="354C75"/>
              </a:gs>
              <a:gs pos="100000">
                <a:srgbClr val="2C3B5A"/>
              </a:gs>
            </a:gsLst>
            <a:lin ang="16200000" scaled="1"/>
            <a:tileRect/>
          </a:gra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84080" y="326177"/>
            <a:ext cx="551815" cy="4244697"/>
          </a:xfrm>
          <a:prstGeom prst="rect">
            <a:avLst/>
          </a:prstGeom>
          <a:noFill/>
        </p:spPr>
        <p:txBody>
          <a:bodyPr vert="eaVert" wrap="square" rtlCol="0">
            <a:spAutoFit/>
            <a:scene3d>
              <a:camera prst="orthographicFront"/>
              <a:lightRig rig="threePt" dir="t"/>
            </a:scene3d>
          </a:bodyPr>
          <a:lstStyle/>
          <a:p>
            <a:pPr algn="dist"/>
            <a:r>
              <a:rPr lang="zh-CN" altLang="en-US" sz="2400" spc="-150" dirty="0">
                <a:solidFill>
                  <a:schemeClr val="bg1"/>
                </a:solidFill>
                <a:effectLst>
                  <a:outerShdw blurRad="38100" dist="19050" dir="2700000" algn="tl" rotWithShape="0">
                    <a:schemeClr val="dk1">
                      <a:alpha val="40000"/>
                    </a:schemeClr>
                  </a:outerShdw>
                </a:effectLst>
                <a:latin typeface="方正姚体" panose="02010601030101010101" pitchFamily="2" charset="-122"/>
                <a:ea typeface="方正姚体" panose="02010601030101010101" pitchFamily="2" charset="-122"/>
                <a:sym typeface="+mn-ea"/>
              </a:rPr>
              <a:t>动态效果展示</a:t>
            </a:r>
            <a:endParaRPr lang="zh-CN" altLang="en-US" sz="2400" spc="-150" dirty="0">
              <a:solidFill>
                <a:schemeClr val="bg1"/>
              </a:solidFill>
              <a:effectLst>
                <a:outerShdw blurRad="38100" dist="19050" dir="2700000" algn="tl" rotWithShape="0">
                  <a:schemeClr val="dk1">
                    <a:alpha val="40000"/>
                  </a:schemeClr>
                </a:outerShdw>
              </a:effectLst>
              <a:latin typeface="方正姚体" panose="02010601030101010101" pitchFamily="2" charset="-122"/>
              <a:ea typeface="方正姚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42" presetClass="entr" presetSubtype="0" fill="hold" grpId="0" nodeType="withEffect">
                                  <p:stCondLst>
                                    <p:cond delay="7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750"/>
                                  </p:stCondLst>
                                  <p:childTnLst>
                                    <p:set>
                                      <p:cBhvr>
                                        <p:cTn id="19" dur="1" fill="hold">
                                          <p:stCondLst>
                                            <p:cond delay="0"/>
                                          </p:stCondLst>
                                        </p:cTn>
                                        <p:tgtEl>
                                          <p:spTgt spid="3074"/>
                                        </p:tgtEl>
                                        <p:attrNameLst>
                                          <p:attrName>style.visibility</p:attrName>
                                        </p:attrNameLst>
                                      </p:cBhvr>
                                      <p:to>
                                        <p:strVal val="visible"/>
                                      </p:to>
                                    </p:set>
                                    <p:animEffect transition="in" filter="fade">
                                      <p:cBhvr>
                                        <p:cTn id="20" dur="1000"/>
                                        <p:tgtEl>
                                          <p:spTgt spid="3074"/>
                                        </p:tgtEl>
                                      </p:cBhvr>
                                    </p:animEffect>
                                    <p:anim calcmode="lin" valueType="num">
                                      <p:cBhvr>
                                        <p:cTn id="21" dur="1000" fill="hold"/>
                                        <p:tgtEl>
                                          <p:spTgt spid="3074"/>
                                        </p:tgtEl>
                                        <p:attrNameLst>
                                          <p:attrName>ppt_x</p:attrName>
                                        </p:attrNameLst>
                                      </p:cBhvr>
                                      <p:tavLst>
                                        <p:tav tm="0">
                                          <p:val>
                                            <p:strVal val="#ppt_x"/>
                                          </p:val>
                                        </p:tav>
                                        <p:tav tm="100000">
                                          <p:val>
                                            <p:strVal val="#ppt_x"/>
                                          </p:val>
                                        </p:tav>
                                      </p:tavLst>
                                    </p:anim>
                                    <p:anim calcmode="lin" valueType="num">
                                      <p:cBhvr>
                                        <p:cTn id="22" dur="1000" fill="hold"/>
                                        <p:tgtEl>
                                          <p:spTgt spid="307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100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100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42" presetClass="entr" presetSubtype="0" fill="hold" grpId="0" nodeType="withEffect">
                                  <p:stCondLst>
                                    <p:cond delay="2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2000"/>
                                  </p:stCondLst>
                                  <p:childTnLst>
                                    <p:set>
                                      <p:cBhvr>
                                        <p:cTn id="42" dur="1" fill="hold">
                                          <p:stCondLst>
                                            <p:cond delay="0"/>
                                          </p:stCondLst>
                                        </p:cTn>
                                        <p:tgtEl>
                                          <p:spTgt spid="1073742861"/>
                                        </p:tgtEl>
                                        <p:attrNameLst>
                                          <p:attrName>style.visibility</p:attrName>
                                        </p:attrNameLst>
                                      </p:cBhvr>
                                      <p:to>
                                        <p:strVal val="visible"/>
                                      </p:to>
                                    </p:set>
                                    <p:animEffect transition="in" filter="fade">
                                      <p:cBhvr>
                                        <p:cTn id="43" dur="1000"/>
                                        <p:tgtEl>
                                          <p:spTgt spid="1073742861"/>
                                        </p:tgtEl>
                                      </p:cBhvr>
                                    </p:animEffect>
                                    <p:anim calcmode="lin" valueType="num">
                                      <p:cBhvr>
                                        <p:cTn id="44" dur="1000" fill="hold"/>
                                        <p:tgtEl>
                                          <p:spTgt spid="1073742861"/>
                                        </p:tgtEl>
                                        <p:attrNameLst>
                                          <p:attrName>ppt_x</p:attrName>
                                        </p:attrNameLst>
                                      </p:cBhvr>
                                      <p:tavLst>
                                        <p:tav tm="0">
                                          <p:val>
                                            <p:strVal val="#ppt_x"/>
                                          </p:val>
                                        </p:tav>
                                        <p:tav tm="100000">
                                          <p:val>
                                            <p:strVal val="#ppt_x"/>
                                          </p:val>
                                        </p:tav>
                                      </p:tavLst>
                                    </p:anim>
                                    <p:anim calcmode="lin" valueType="num">
                                      <p:cBhvr>
                                        <p:cTn id="45" dur="1000" fill="hold"/>
                                        <p:tgtEl>
                                          <p:spTgt spid="107374286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2000"/>
                                  </p:stCondLst>
                                  <p:childTnLst>
                                    <p:set>
                                      <p:cBhvr>
                                        <p:cTn id="47" dur="1" fill="hold">
                                          <p:stCondLst>
                                            <p:cond delay="0"/>
                                          </p:stCondLst>
                                        </p:cTn>
                                        <p:tgtEl>
                                          <p:spTgt spid="1073742862"/>
                                        </p:tgtEl>
                                        <p:attrNameLst>
                                          <p:attrName>style.visibility</p:attrName>
                                        </p:attrNameLst>
                                      </p:cBhvr>
                                      <p:to>
                                        <p:strVal val="visible"/>
                                      </p:to>
                                    </p:set>
                                    <p:animEffect transition="in" filter="fade">
                                      <p:cBhvr>
                                        <p:cTn id="48" dur="1000"/>
                                        <p:tgtEl>
                                          <p:spTgt spid="1073742862"/>
                                        </p:tgtEl>
                                      </p:cBhvr>
                                    </p:animEffect>
                                    <p:anim calcmode="lin" valueType="num">
                                      <p:cBhvr>
                                        <p:cTn id="49" dur="1000" fill="hold"/>
                                        <p:tgtEl>
                                          <p:spTgt spid="1073742862"/>
                                        </p:tgtEl>
                                        <p:attrNameLst>
                                          <p:attrName>ppt_x</p:attrName>
                                        </p:attrNameLst>
                                      </p:cBhvr>
                                      <p:tavLst>
                                        <p:tav tm="0">
                                          <p:val>
                                            <p:strVal val="#ppt_x"/>
                                          </p:val>
                                        </p:tav>
                                        <p:tav tm="100000">
                                          <p:val>
                                            <p:strVal val="#ppt_x"/>
                                          </p:val>
                                        </p:tav>
                                      </p:tavLst>
                                    </p:anim>
                                    <p:anim calcmode="lin" valueType="num">
                                      <p:cBhvr>
                                        <p:cTn id="50" dur="1000" fill="hold"/>
                                        <p:tgtEl>
                                          <p:spTgt spid="10737428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073742862" grpId="0" animBg="1"/>
      <p:bldP spid="3" grpId="0" bldLvl="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828797" y="-723"/>
            <a:ext cx="15857806" cy="615650"/>
            <a:chOff x="0" y="-2508"/>
            <a:chExt cx="15857806" cy="615650"/>
          </a:xfrm>
        </p:grpSpPr>
        <p:sp>
          <p:nvSpPr>
            <p:cNvPr id="49" name="Freeform 5"/>
            <p:cNvSpPr>
              <a:spLocks noEditPoints="1"/>
            </p:cNvSpPr>
            <p:nvPr/>
          </p:nvSpPr>
          <p:spPr bwMode="auto">
            <a:xfrm rot="10800000" flipV="1">
              <a:off x="0"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50" name="Freeform 5"/>
            <p:cNvSpPr>
              <a:spLocks noEditPoints="1"/>
            </p:cNvSpPr>
            <p:nvPr/>
          </p:nvSpPr>
          <p:spPr bwMode="auto">
            <a:xfrm rot="10800000" flipH="1" flipV="1">
              <a:off x="5288366"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51" name="Freeform 5"/>
            <p:cNvSpPr>
              <a:spLocks noEditPoints="1"/>
            </p:cNvSpPr>
            <p:nvPr/>
          </p:nvSpPr>
          <p:spPr bwMode="auto">
            <a:xfrm rot="10800000" flipV="1">
              <a:off x="10532864"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grpSp>
      <p:pic>
        <p:nvPicPr>
          <p:cNvPr id="2" name="图片 -2147482603" descr="QQ截图20201022171134"/>
          <p:cNvPicPr>
            <a:picLocks noChangeAspect="1"/>
          </p:cNvPicPr>
          <p:nvPr/>
        </p:nvPicPr>
        <p:blipFill>
          <a:blip r:embed="rId1"/>
          <a:stretch>
            <a:fillRect/>
          </a:stretch>
        </p:blipFill>
        <p:spPr>
          <a:xfrm>
            <a:off x="2372360" y="1894205"/>
            <a:ext cx="7927975" cy="3069590"/>
          </a:xfrm>
          <a:prstGeom prst="rect">
            <a:avLst/>
          </a:prstGeom>
          <a:noFill/>
          <a:ln w="9525">
            <a:noFill/>
          </a:ln>
        </p:spPr>
      </p:pic>
      <p:sp>
        <p:nvSpPr>
          <p:cNvPr id="1073742873" name="文本框 1073742872"/>
          <p:cNvSpPr txBox="1"/>
          <p:nvPr/>
        </p:nvSpPr>
        <p:spPr>
          <a:xfrm>
            <a:off x="2618740" y="5513070"/>
            <a:ext cx="2506345" cy="642620"/>
          </a:xfrm>
          <a:prstGeom prst="rect">
            <a:avLst/>
          </a:prstGeom>
          <a:gradFill rotWithShape="0">
            <a:gsLst>
              <a:gs pos="0">
                <a:srgbClr val="FFFFFF"/>
              </a:gs>
              <a:gs pos="100000">
                <a:srgbClr val="FFFFFF"/>
              </a:gs>
            </a:gsLst>
            <a:lin ang="0"/>
            <a:tileRect/>
          </a:gradFill>
          <a:ln w="15875" cap="flat" cmpd="sng">
            <a:solidFill>
              <a:srgbClr val="739CC3"/>
            </a:solidFill>
            <a:prstDash val="solid"/>
            <a:miter/>
            <a:headEnd type="none" w="med" len="med"/>
            <a:tailEnd type="none" w="med" len="med"/>
          </a:ln>
        </p:spPr>
        <p:txBody>
          <a:bodyPr vert="horz" wrap="square" anchor="t"/>
          <a:lstStyle/>
          <a:p>
            <a:r>
              <a:rPr lang="zh-CN" altLang="en-US" sz="1600" dirty="0">
                <a:latin typeface="微软雅黑" panose="020B0503020204020204" charset="-122"/>
                <a:ea typeface="微软雅黑" panose="020B0503020204020204" charset="-122"/>
              </a:rPr>
              <a:t>箭头和圆点都可以点击进行图片轮播效果</a:t>
            </a:r>
            <a:endParaRPr lang="zh-CN" altLang="en-US" sz="1600" dirty="0">
              <a:latin typeface="微软雅黑" panose="020B0503020204020204" charset="-122"/>
              <a:ea typeface="微软雅黑" panose="020B0503020204020204" charset="-122"/>
            </a:endParaRPr>
          </a:p>
          <a:p>
            <a:endParaRPr lang="zh-CN" altLang="en-US" sz="1600" dirty="0">
              <a:latin typeface="微软雅黑" panose="020B0503020204020204" charset="-122"/>
              <a:ea typeface="微软雅黑" panose="020B0503020204020204" charset="-122"/>
            </a:endParaRPr>
          </a:p>
        </p:txBody>
      </p:sp>
      <p:sp>
        <p:nvSpPr>
          <p:cNvPr id="1073742871" name="直接连接符 1073742870"/>
          <p:cNvSpPr/>
          <p:nvPr/>
        </p:nvSpPr>
        <p:spPr>
          <a:xfrm flipV="1">
            <a:off x="6334125" y="4953635"/>
            <a:ext cx="4445" cy="657225"/>
          </a:xfrm>
          <a:prstGeom prst="line">
            <a:avLst/>
          </a:prstGeom>
          <a:ln w="15875" cap="flat" cmpd="sng">
            <a:solidFill>
              <a:srgbClr val="739CC3"/>
            </a:solidFill>
            <a:prstDash val="solid"/>
            <a:headEnd type="none" w="med" len="med"/>
            <a:tailEnd type="arrow" w="med" len="med"/>
          </a:ln>
        </p:spPr>
      </p:sp>
      <p:sp>
        <p:nvSpPr>
          <p:cNvPr id="1073742872" name="直接连接符 1073742871"/>
          <p:cNvSpPr/>
          <p:nvPr/>
        </p:nvSpPr>
        <p:spPr>
          <a:xfrm flipH="1" flipV="1">
            <a:off x="2618105" y="3565525"/>
            <a:ext cx="635" cy="2400300"/>
          </a:xfrm>
          <a:prstGeom prst="line">
            <a:avLst/>
          </a:prstGeom>
          <a:ln w="15875" cap="flat" cmpd="sng">
            <a:solidFill>
              <a:srgbClr val="739CC3"/>
            </a:solidFill>
            <a:prstDash val="solid"/>
            <a:headEnd type="none" w="med" len="med"/>
            <a:tailEnd type="arrow" w="med" len="med"/>
          </a:ln>
        </p:spPr>
      </p:sp>
      <p:grpSp>
        <p:nvGrpSpPr>
          <p:cNvPr id="3" name="组合 2"/>
          <p:cNvGrpSpPr/>
          <p:nvPr/>
        </p:nvGrpSpPr>
        <p:grpSpPr>
          <a:xfrm>
            <a:off x="11041064" y="6252077"/>
            <a:ext cx="907204" cy="414823"/>
            <a:chOff x="942075" y="887695"/>
            <a:chExt cx="1814513" cy="829695"/>
          </a:xfrm>
        </p:grpSpPr>
        <p:sp>
          <p:nvSpPr>
            <p:cNvPr id="4" name="Freeform 6"/>
            <p:cNvSpPr/>
            <p:nvPr/>
          </p:nvSpPr>
          <p:spPr bwMode="auto">
            <a:xfrm>
              <a:off x="942075" y="977900"/>
              <a:ext cx="1814513" cy="649287"/>
            </a:xfrm>
            <a:custGeom>
              <a:avLst/>
              <a:gdLst>
                <a:gd name="T0" fmla="*/ 1312 w 1427"/>
                <a:gd name="T1" fmla="*/ 280 h 509"/>
                <a:gd name="T2" fmla="*/ 1411 w 1427"/>
                <a:gd name="T3" fmla="*/ 268 h 509"/>
                <a:gd name="T4" fmla="*/ 1338 w 1427"/>
                <a:gd name="T5" fmla="*/ 157 h 509"/>
                <a:gd name="T6" fmla="*/ 1098 w 1427"/>
                <a:gd name="T7" fmla="*/ 137 h 509"/>
                <a:gd name="T8" fmla="*/ 906 w 1427"/>
                <a:gd name="T9" fmla="*/ 239 h 509"/>
                <a:gd name="T10" fmla="*/ 1036 w 1427"/>
                <a:gd name="T11" fmla="*/ 315 h 509"/>
                <a:gd name="T12" fmla="*/ 1015 w 1427"/>
                <a:gd name="T13" fmla="*/ 233 h 509"/>
                <a:gd name="T14" fmla="*/ 970 w 1427"/>
                <a:gd name="T15" fmla="*/ 277 h 509"/>
                <a:gd name="T16" fmla="*/ 998 w 1427"/>
                <a:gd name="T17" fmla="*/ 203 h 509"/>
                <a:gd name="T18" fmla="*/ 1065 w 1427"/>
                <a:gd name="T19" fmla="*/ 313 h 509"/>
                <a:gd name="T20" fmla="*/ 943 w 1427"/>
                <a:gd name="T21" fmla="*/ 351 h 509"/>
                <a:gd name="T22" fmla="*/ 781 w 1427"/>
                <a:gd name="T23" fmla="*/ 401 h 509"/>
                <a:gd name="T24" fmla="*/ 547 w 1427"/>
                <a:gd name="T25" fmla="*/ 296 h 509"/>
                <a:gd name="T26" fmla="*/ 311 w 1427"/>
                <a:gd name="T27" fmla="*/ 274 h 509"/>
                <a:gd name="T28" fmla="*/ 0 w 1427"/>
                <a:gd name="T29" fmla="*/ 344 h 509"/>
                <a:gd name="T30" fmla="*/ 236 w 1427"/>
                <a:gd name="T31" fmla="*/ 371 h 509"/>
                <a:gd name="T32" fmla="*/ 438 w 1427"/>
                <a:gd name="T33" fmla="*/ 321 h 509"/>
                <a:gd name="T34" fmla="*/ 700 w 1427"/>
                <a:gd name="T35" fmla="*/ 461 h 509"/>
                <a:gd name="T36" fmla="*/ 1053 w 1427"/>
                <a:gd name="T37" fmla="*/ 482 h 509"/>
                <a:gd name="T38" fmla="*/ 1312 w 1427"/>
                <a:gd name="T39" fmla="*/ 28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7" h="509">
                  <a:moveTo>
                    <a:pt x="1312" y="280"/>
                  </a:moveTo>
                  <a:cubicBezTo>
                    <a:pt x="1351" y="319"/>
                    <a:pt x="1395" y="307"/>
                    <a:pt x="1411" y="268"/>
                  </a:cubicBezTo>
                  <a:cubicBezTo>
                    <a:pt x="1427" y="229"/>
                    <a:pt x="1411" y="168"/>
                    <a:pt x="1338" y="157"/>
                  </a:cubicBezTo>
                  <a:cubicBezTo>
                    <a:pt x="1336" y="86"/>
                    <a:pt x="1179" y="0"/>
                    <a:pt x="1098" y="137"/>
                  </a:cubicBezTo>
                  <a:cubicBezTo>
                    <a:pt x="1013" y="101"/>
                    <a:pt x="926" y="142"/>
                    <a:pt x="906" y="239"/>
                  </a:cubicBezTo>
                  <a:cubicBezTo>
                    <a:pt x="891" y="308"/>
                    <a:pt x="1000" y="364"/>
                    <a:pt x="1036" y="315"/>
                  </a:cubicBezTo>
                  <a:cubicBezTo>
                    <a:pt x="1054" y="290"/>
                    <a:pt x="1054" y="240"/>
                    <a:pt x="1015" y="233"/>
                  </a:cubicBezTo>
                  <a:cubicBezTo>
                    <a:pt x="988" y="227"/>
                    <a:pt x="967" y="246"/>
                    <a:pt x="970" y="277"/>
                  </a:cubicBezTo>
                  <a:cubicBezTo>
                    <a:pt x="948" y="270"/>
                    <a:pt x="967" y="205"/>
                    <a:pt x="998" y="203"/>
                  </a:cubicBezTo>
                  <a:cubicBezTo>
                    <a:pt x="1057" y="200"/>
                    <a:pt x="1089" y="265"/>
                    <a:pt x="1065" y="313"/>
                  </a:cubicBezTo>
                  <a:cubicBezTo>
                    <a:pt x="1039" y="365"/>
                    <a:pt x="1003" y="370"/>
                    <a:pt x="943" y="351"/>
                  </a:cubicBezTo>
                  <a:cubicBezTo>
                    <a:pt x="889" y="387"/>
                    <a:pt x="843" y="406"/>
                    <a:pt x="781" y="401"/>
                  </a:cubicBezTo>
                  <a:cubicBezTo>
                    <a:pt x="660" y="391"/>
                    <a:pt x="622" y="358"/>
                    <a:pt x="547" y="296"/>
                  </a:cubicBezTo>
                  <a:cubicBezTo>
                    <a:pt x="457" y="223"/>
                    <a:pt x="364" y="239"/>
                    <a:pt x="311" y="274"/>
                  </a:cubicBezTo>
                  <a:cubicBezTo>
                    <a:pt x="234" y="324"/>
                    <a:pt x="159" y="379"/>
                    <a:pt x="0" y="344"/>
                  </a:cubicBezTo>
                  <a:cubicBezTo>
                    <a:pt x="82" y="386"/>
                    <a:pt x="168" y="401"/>
                    <a:pt x="236" y="371"/>
                  </a:cubicBezTo>
                  <a:cubicBezTo>
                    <a:pt x="317" y="336"/>
                    <a:pt x="371" y="312"/>
                    <a:pt x="438" y="321"/>
                  </a:cubicBezTo>
                  <a:cubicBezTo>
                    <a:pt x="496" y="330"/>
                    <a:pt x="573" y="426"/>
                    <a:pt x="700" y="461"/>
                  </a:cubicBezTo>
                  <a:cubicBezTo>
                    <a:pt x="819" y="494"/>
                    <a:pt x="928" y="509"/>
                    <a:pt x="1053" y="482"/>
                  </a:cubicBezTo>
                  <a:cubicBezTo>
                    <a:pt x="1153" y="462"/>
                    <a:pt x="1247" y="425"/>
                    <a:pt x="1312" y="280"/>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991022" y="887695"/>
              <a:ext cx="858310" cy="829695"/>
            </a:xfrm>
            <a:custGeom>
              <a:avLst/>
              <a:gdLst>
                <a:gd name="T0" fmla="*/ 208 w 262"/>
                <a:gd name="T1" fmla="*/ 110 h 252"/>
                <a:gd name="T2" fmla="*/ 192 w 262"/>
                <a:gd name="T3" fmla="*/ 35 h 252"/>
                <a:gd name="T4" fmla="*/ 259 w 262"/>
                <a:gd name="T5" fmla="*/ 98 h 252"/>
                <a:gd name="T6" fmla="*/ 204 w 262"/>
                <a:gd name="T7" fmla="*/ 164 h 252"/>
                <a:gd name="T8" fmla="*/ 0 w 262"/>
                <a:gd name="T9" fmla="*/ 252 h 252"/>
                <a:gd name="T10" fmla="*/ 102 w 262"/>
                <a:gd name="T11" fmla="*/ 145 h 252"/>
                <a:gd name="T12" fmla="*/ 159 w 262"/>
                <a:gd name="T13" fmla="*/ 94 h 252"/>
                <a:gd name="T14" fmla="*/ 119 w 262"/>
                <a:gd name="T15" fmla="*/ 45 h 252"/>
                <a:gd name="T16" fmla="*/ 84 w 262"/>
                <a:gd name="T17" fmla="*/ 88 h 252"/>
                <a:gd name="T18" fmla="*/ 112 w 262"/>
                <a:gd name="T19" fmla="*/ 63 h 252"/>
                <a:gd name="T20" fmla="*/ 140 w 262"/>
                <a:gd name="T21" fmla="*/ 109 h 252"/>
                <a:gd name="T22" fmla="*/ 62 w 262"/>
                <a:gd name="T23" fmla="*/ 119 h 252"/>
                <a:gd name="T24" fmla="*/ 45 w 262"/>
                <a:gd name="T25" fmla="*/ 53 h 252"/>
                <a:gd name="T26" fmla="*/ 131 w 262"/>
                <a:gd name="T27" fmla="*/ 8 h 252"/>
                <a:gd name="T28" fmla="*/ 208 w 262"/>
                <a:gd name="T29"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52">
                  <a:moveTo>
                    <a:pt x="208" y="110"/>
                  </a:moveTo>
                  <a:cubicBezTo>
                    <a:pt x="238" y="81"/>
                    <a:pt x="214" y="48"/>
                    <a:pt x="192" y="35"/>
                  </a:cubicBezTo>
                  <a:cubicBezTo>
                    <a:pt x="227" y="16"/>
                    <a:pt x="262" y="61"/>
                    <a:pt x="259" y="98"/>
                  </a:cubicBezTo>
                  <a:cubicBezTo>
                    <a:pt x="257" y="131"/>
                    <a:pt x="242" y="164"/>
                    <a:pt x="204" y="164"/>
                  </a:cubicBezTo>
                  <a:cubicBezTo>
                    <a:pt x="155" y="165"/>
                    <a:pt x="55" y="180"/>
                    <a:pt x="0" y="252"/>
                  </a:cubicBezTo>
                  <a:cubicBezTo>
                    <a:pt x="19" y="196"/>
                    <a:pt x="63" y="150"/>
                    <a:pt x="102" y="145"/>
                  </a:cubicBezTo>
                  <a:cubicBezTo>
                    <a:pt x="140" y="140"/>
                    <a:pt x="159" y="121"/>
                    <a:pt x="159" y="94"/>
                  </a:cubicBezTo>
                  <a:cubicBezTo>
                    <a:pt x="160" y="69"/>
                    <a:pt x="139" y="46"/>
                    <a:pt x="119" y="45"/>
                  </a:cubicBezTo>
                  <a:cubicBezTo>
                    <a:pt x="94" y="43"/>
                    <a:pt x="83" y="59"/>
                    <a:pt x="84" y="88"/>
                  </a:cubicBezTo>
                  <a:cubicBezTo>
                    <a:pt x="92" y="79"/>
                    <a:pt x="96" y="62"/>
                    <a:pt x="112" y="63"/>
                  </a:cubicBezTo>
                  <a:cubicBezTo>
                    <a:pt x="136" y="64"/>
                    <a:pt x="151" y="86"/>
                    <a:pt x="140" y="109"/>
                  </a:cubicBezTo>
                  <a:cubicBezTo>
                    <a:pt x="128" y="133"/>
                    <a:pt x="85" y="133"/>
                    <a:pt x="62" y="119"/>
                  </a:cubicBezTo>
                  <a:cubicBezTo>
                    <a:pt x="43" y="107"/>
                    <a:pt x="39" y="80"/>
                    <a:pt x="45" y="53"/>
                  </a:cubicBezTo>
                  <a:cubicBezTo>
                    <a:pt x="52" y="25"/>
                    <a:pt x="86" y="0"/>
                    <a:pt x="131" y="8"/>
                  </a:cubicBezTo>
                  <a:cubicBezTo>
                    <a:pt x="179" y="17"/>
                    <a:pt x="222" y="79"/>
                    <a:pt x="208" y="110"/>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grpSp>
      <p:cxnSp>
        <p:nvCxnSpPr>
          <p:cNvPr id="9" name="直接连接符 8"/>
          <p:cNvCxnSpPr/>
          <p:nvPr/>
        </p:nvCxnSpPr>
        <p:spPr>
          <a:xfrm flipH="1">
            <a:off x="5118100" y="5610860"/>
            <a:ext cx="1224280" cy="0"/>
          </a:xfrm>
          <a:prstGeom prst="line">
            <a:avLst/>
          </a:prstGeom>
          <a:ln w="15875" cmpd="sng">
            <a:solidFill>
              <a:srgbClr val="739CC3"/>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372360" y="1873885"/>
            <a:ext cx="7927975" cy="3070225"/>
          </a:xfrm>
          <a:prstGeom prst="rect">
            <a:avLst/>
          </a:prstGeom>
          <a:noFill/>
          <a:ln w="53975" cmpd="tri">
            <a:solidFill>
              <a:srgbClr val="2C3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219180" y="5098415"/>
            <a:ext cx="551815" cy="1153795"/>
          </a:xfrm>
          <a:prstGeom prst="rect">
            <a:avLst/>
          </a:prstGeom>
          <a:noFill/>
        </p:spPr>
        <p:txBody>
          <a:bodyPr vert="eaVert" wrap="square" rtlCol="0">
            <a:spAutoFit/>
          </a:bodyPr>
          <a:lstStyle/>
          <a:p>
            <a:pPr algn="dist"/>
            <a:r>
              <a:rPr lang="zh-CN" altLang="en-US" sz="2400" dirty="0">
                <a:solidFill>
                  <a:srgbClr val="2C3B5A"/>
                </a:solidFill>
                <a:latin typeface="方正姚体" panose="02010601030101010101" pitchFamily="2" charset="-122"/>
                <a:ea typeface="方正姚体" panose="02010601030101010101" pitchFamily="2" charset="-122"/>
                <a:sym typeface="+mn-ea"/>
              </a:rPr>
              <a:t>首页</a:t>
            </a:r>
            <a:endParaRPr lang="zh-CN" altLang="en-US" sz="2400" dirty="0">
              <a:solidFill>
                <a:srgbClr val="2C3B5A"/>
              </a:solidFill>
              <a:latin typeface="方正姚体" panose="02010601030101010101" pitchFamily="2" charset="-122"/>
              <a:ea typeface="方正姚体" panose="02010601030101010101" pitchFamily="2" charset="-122"/>
              <a:sym typeface="+mn-ea"/>
            </a:endParaRPr>
          </a:p>
        </p:txBody>
      </p:sp>
      <p:sp>
        <p:nvSpPr>
          <p:cNvPr id="16" name="矩形 15"/>
          <p:cNvSpPr/>
          <p:nvPr/>
        </p:nvSpPr>
        <p:spPr>
          <a:xfrm>
            <a:off x="430530" y="386715"/>
            <a:ext cx="1210310" cy="4439920"/>
          </a:xfrm>
          <a:prstGeom prst="rect">
            <a:avLst/>
          </a:prstGeom>
          <a:noFill/>
          <a:ln w="0">
            <a:solidFill>
              <a:srgbClr val="354C75">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730740" y="386502"/>
            <a:ext cx="551815" cy="4244697"/>
          </a:xfrm>
          <a:prstGeom prst="rect">
            <a:avLst/>
          </a:prstGeom>
          <a:noFill/>
        </p:spPr>
        <p:txBody>
          <a:bodyPr vert="eaVert" wrap="square" rtlCol="0">
            <a:spAutoFit/>
            <a:scene3d>
              <a:camera prst="orthographicFront"/>
              <a:lightRig rig="threePt" dir="t"/>
            </a:scene3d>
          </a:bodyPr>
          <a:lstStyle/>
          <a:p>
            <a:pPr algn="dist"/>
            <a:r>
              <a:rPr lang="zh-CN" altLang="en-US" sz="2400" spc="-150" dirty="0">
                <a:solidFill>
                  <a:srgbClr val="2C3B5A"/>
                </a:solidFill>
                <a:effectLst>
                  <a:outerShdw blurRad="38100" dist="19050" dir="2700000" algn="tl" rotWithShape="0">
                    <a:schemeClr val="dk1">
                      <a:alpha val="40000"/>
                    </a:schemeClr>
                  </a:outerShdw>
                </a:effectLst>
                <a:latin typeface="方正姚体" panose="02010601030101010101" pitchFamily="2" charset="-122"/>
                <a:ea typeface="方正姚体" panose="02010601030101010101" pitchFamily="2" charset="-122"/>
                <a:sym typeface="+mn-ea"/>
              </a:rPr>
              <a:t>动态效果展示</a:t>
            </a:r>
            <a:endParaRPr lang="zh-CN" altLang="en-US" sz="2400" spc="-150" dirty="0">
              <a:solidFill>
                <a:srgbClr val="2C3B5A"/>
              </a:solidFill>
              <a:effectLst>
                <a:outerShdw blurRad="38100" dist="19050" dir="2700000" algn="tl" rotWithShape="0">
                  <a:schemeClr val="dk1">
                    <a:alpha val="40000"/>
                  </a:schemeClr>
                </a:outerShdw>
              </a:effectLst>
              <a:latin typeface="方正姚体" panose="02010601030101010101" pitchFamily="2" charset="-122"/>
              <a:ea typeface="方正姚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42" presetClass="entr" presetSubtype="0" fill="hold" nodeType="withEffect">
                                  <p:stCondLst>
                                    <p:cond delay="1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5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250"/>
                                  </p:stCondLst>
                                  <p:childTnLst>
                                    <p:set>
                                      <p:cBhvr>
                                        <p:cTn id="33" dur="1" fill="hold">
                                          <p:stCondLst>
                                            <p:cond delay="0"/>
                                          </p:stCondLst>
                                        </p:cTn>
                                        <p:tgtEl>
                                          <p:spTgt spid="1073742873"/>
                                        </p:tgtEl>
                                        <p:attrNameLst>
                                          <p:attrName>style.visibility</p:attrName>
                                        </p:attrNameLst>
                                      </p:cBhvr>
                                      <p:to>
                                        <p:strVal val="visible"/>
                                      </p:to>
                                    </p:set>
                                    <p:animEffect transition="in" filter="fade">
                                      <p:cBhvr>
                                        <p:cTn id="34" dur="1000"/>
                                        <p:tgtEl>
                                          <p:spTgt spid="1073742873"/>
                                        </p:tgtEl>
                                      </p:cBhvr>
                                    </p:animEffect>
                                    <p:anim calcmode="lin" valueType="num">
                                      <p:cBhvr>
                                        <p:cTn id="35" dur="1000" fill="hold"/>
                                        <p:tgtEl>
                                          <p:spTgt spid="1073742873"/>
                                        </p:tgtEl>
                                        <p:attrNameLst>
                                          <p:attrName>ppt_x</p:attrName>
                                        </p:attrNameLst>
                                      </p:cBhvr>
                                      <p:tavLst>
                                        <p:tav tm="0">
                                          <p:val>
                                            <p:strVal val="#ppt_x"/>
                                          </p:val>
                                        </p:tav>
                                        <p:tav tm="100000">
                                          <p:val>
                                            <p:strVal val="#ppt_x"/>
                                          </p:val>
                                        </p:tav>
                                      </p:tavLst>
                                    </p:anim>
                                    <p:anim calcmode="lin" valueType="num">
                                      <p:cBhvr>
                                        <p:cTn id="36" dur="1000" fill="hold"/>
                                        <p:tgtEl>
                                          <p:spTgt spid="107374287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2250"/>
                                  </p:stCondLst>
                                  <p:childTnLst>
                                    <p:set>
                                      <p:cBhvr>
                                        <p:cTn id="38" dur="1" fill="hold">
                                          <p:stCondLst>
                                            <p:cond delay="0"/>
                                          </p:stCondLst>
                                        </p:cTn>
                                        <p:tgtEl>
                                          <p:spTgt spid="1073742872"/>
                                        </p:tgtEl>
                                        <p:attrNameLst>
                                          <p:attrName>style.visibility</p:attrName>
                                        </p:attrNameLst>
                                      </p:cBhvr>
                                      <p:to>
                                        <p:strVal val="visible"/>
                                      </p:to>
                                    </p:set>
                                    <p:animEffect transition="in" filter="fade">
                                      <p:cBhvr>
                                        <p:cTn id="39" dur="1000"/>
                                        <p:tgtEl>
                                          <p:spTgt spid="1073742872"/>
                                        </p:tgtEl>
                                      </p:cBhvr>
                                    </p:animEffect>
                                    <p:anim calcmode="lin" valueType="num">
                                      <p:cBhvr>
                                        <p:cTn id="40" dur="1000" fill="hold"/>
                                        <p:tgtEl>
                                          <p:spTgt spid="1073742872"/>
                                        </p:tgtEl>
                                        <p:attrNameLst>
                                          <p:attrName>ppt_x</p:attrName>
                                        </p:attrNameLst>
                                      </p:cBhvr>
                                      <p:tavLst>
                                        <p:tav tm="0">
                                          <p:val>
                                            <p:strVal val="#ppt_x"/>
                                          </p:val>
                                        </p:tav>
                                        <p:tav tm="100000">
                                          <p:val>
                                            <p:strVal val="#ppt_x"/>
                                          </p:val>
                                        </p:tav>
                                      </p:tavLst>
                                    </p:anim>
                                    <p:anim calcmode="lin" valueType="num">
                                      <p:cBhvr>
                                        <p:cTn id="41" dur="1000" fill="hold"/>
                                        <p:tgtEl>
                                          <p:spTgt spid="107374287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225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250"/>
                                  </p:stCondLst>
                                  <p:childTnLst>
                                    <p:set>
                                      <p:cBhvr>
                                        <p:cTn id="48" dur="1" fill="hold">
                                          <p:stCondLst>
                                            <p:cond delay="0"/>
                                          </p:stCondLst>
                                        </p:cTn>
                                        <p:tgtEl>
                                          <p:spTgt spid="1073742871"/>
                                        </p:tgtEl>
                                        <p:attrNameLst>
                                          <p:attrName>style.visibility</p:attrName>
                                        </p:attrNameLst>
                                      </p:cBhvr>
                                      <p:to>
                                        <p:strVal val="visible"/>
                                      </p:to>
                                    </p:set>
                                    <p:animEffect transition="in" filter="fade">
                                      <p:cBhvr>
                                        <p:cTn id="49" dur="1000"/>
                                        <p:tgtEl>
                                          <p:spTgt spid="1073742871"/>
                                        </p:tgtEl>
                                      </p:cBhvr>
                                    </p:animEffect>
                                    <p:anim calcmode="lin" valueType="num">
                                      <p:cBhvr>
                                        <p:cTn id="50" dur="1000" fill="hold"/>
                                        <p:tgtEl>
                                          <p:spTgt spid="1073742871"/>
                                        </p:tgtEl>
                                        <p:attrNameLst>
                                          <p:attrName>ppt_x</p:attrName>
                                        </p:attrNameLst>
                                      </p:cBhvr>
                                      <p:tavLst>
                                        <p:tav tm="0">
                                          <p:val>
                                            <p:strVal val="#ppt_x"/>
                                          </p:val>
                                        </p:tav>
                                        <p:tav tm="100000">
                                          <p:val>
                                            <p:strVal val="#ppt_x"/>
                                          </p:val>
                                        </p:tav>
                                      </p:tavLst>
                                    </p:anim>
                                    <p:anim calcmode="lin" valueType="num">
                                      <p:cBhvr>
                                        <p:cTn id="51" dur="1000" fill="hold"/>
                                        <p:tgtEl>
                                          <p:spTgt spid="10737428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3742873" grpId="0" animBg="1"/>
      <p:bldP spid="13" grpId="0" bldLvl="0" animBg="1"/>
      <p:bldP spid="14" grpId="0"/>
      <p:bldP spid="16" grpId="0" bldLvl="0" animBg="1"/>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63471" y="852678"/>
            <a:ext cx="2852928" cy="5724144"/>
          </a:xfrm>
          <a:prstGeom prst="rect">
            <a:avLst/>
          </a:prstGeom>
          <a:noFill/>
          <a:ln w="53975" cmpd="tri">
            <a:solidFill>
              <a:srgbClr val="2C3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文本框 3"/>
          <p:cNvSpPr txBox="1"/>
          <p:nvPr/>
        </p:nvSpPr>
        <p:spPr>
          <a:xfrm>
            <a:off x="4431418" y="2899268"/>
            <a:ext cx="530352" cy="2306955"/>
          </a:xfrm>
          <a:prstGeom prst="rect">
            <a:avLst/>
          </a:prstGeom>
        </p:spPr>
        <p:txBody>
          <a:bodyPr vert="horz" wrap="square" rtlCol="0">
            <a:spAutoFit/>
          </a:bodyPr>
          <a:lstStyle>
            <a:defPPr>
              <a:defRPr lang="zh-CN"/>
            </a:defPPr>
            <a:lvl1pPr algn="dist">
              <a:defRPr sz="2800">
                <a:solidFill>
                  <a:srgbClr val="2C3B5A"/>
                </a:solidFill>
                <a:latin typeface="方正魏碑简体" panose="03000509000000000000" pitchFamily="65" charset="-122"/>
                <a:ea typeface="方正魏碑简体" panose="03000509000000000000" pitchFamily="65" charset="-122"/>
              </a:defRPr>
            </a:lvl1pPr>
          </a:lstStyle>
          <a:p>
            <a:pPr algn="dist"/>
            <a:r>
              <a:rPr lang="zh-CN" altLang="en-US" sz="2400" spc="-150" dirty="0">
                <a:effectLst>
                  <a:outerShdw blurRad="38100" dist="19050" dir="2700000" algn="tl" rotWithShape="0">
                    <a:schemeClr val="dk1">
                      <a:alpha val="40000"/>
                    </a:schemeClr>
                  </a:outerShdw>
                </a:effectLst>
                <a:latin typeface="方正姚体" panose="02010601030101010101" pitchFamily="2" charset="-122"/>
                <a:ea typeface="方正姚体" panose="02010601030101010101" pitchFamily="2" charset="-122"/>
                <a:sym typeface="+mn-ea"/>
              </a:rPr>
              <a:t>动态效果展示</a:t>
            </a:r>
            <a:endParaRPr lang="zh-CN" altLang="en-US" sz="2400" spc="-150" dirty="0">
              <a:effectLst>
                <a:outerShdw blurRad="38100" dist="19050" dir="2700000" algn="tl" rotWithShape="0">
                  <a:schemeClr val="dk1">
                    <a:alpha val="40000"/>
                  </a:schemeClr>
                </a:outerShdw>
              </a:effectLst>
              <a:latin typeface="方正姚体" panose="02010601030101010101" pitchFamily="2" charset="-122"/>
              <a:ea typeface="方正姚体" panose="02010601030101010101" pitchFamily="2" charset="-122"/>
              <a:sym typeface="+mn-ea"/>
            </a:endParaRPr>
          </a:p>
        </p:txBody>
      </p:sp>
      <p:pic>
        <p:nvPicPr>
          <p:cNvPr id="3" name="图片 -2147482613" descr="QQ截图20201025004923"/>
          <p:cNvPicPr>
            <a:picLocks noChangeAspect="1"/>
          </p:cNvPicPr>
          <p:nvPr/>
        </p:nvPicPr>
        <p:blipFill>
          <a:blip r:embed="rId1"/>
          <a:srcRect l="8597" t="12330" r="62649"/>
          <a:stretch>
            <a:fillRect/>
          </a:stretch>
        </p:blipFill>
        <p:spPr>
          <a:xfrm>
            <a:off x="2264410" y="934085"/>
            <a:ext cx="2051050" cy="5527040"/>
          </a:xfrm>
          <a:prstGeom prst="rect">
            <a:avLst/>
          </a:prstGeom>
          <a:noFill/>
          <a:ln w="9525">
            <a:noFill/>
          </a:ln>
        </p:spPr>
      </p:pic>
      <p:pic>
        <p:nvPicPr>
          <p:cNvPr id="11" name="图片 14" descr="QQ截图20201025002529"/>
          <p:cNvPicPr>
            <a:picLocks noChangeAspect="1"/>
          </p:cNvPicPr>
          <p:nvPr/>
        </p:nvPicPr>
        <p:blipFill>
          <a:blip r:embed="rId2"/>
          <a:stretch>
            <a:fillRect/>
          </a:stretch>
        </p:blipFill>
        <p:spPr>
          <a:xfrm>
            <a:off x="6195060" y="852805"/>
            <a:ext cx="4285615" cy="3432810"/>
          </a:xfrm>
          <a:prstGeom prst="rect">
            <a:avLst/>
          </a:prstGeom>
          <a:noFill/>
          <a:ln w="9525">
            <a:noFill/>
          </a:ln>
        </p:spPr>
      </p:pic>
      <p:sp>
        <p:nvSpPr>
          <p:cNvPr id="12" name="矩形 11"/>
          <p:cNvSpPr/>
          <p:nvPr/>
        </p:nvSpPr>
        <p:spPr>
          <a:xfrm>
            <a:off x="6177280" y="829945"/>
            <a:ext cx="4493260" cy="3523615"/>
          </a:xfrm>
          <a:prstGeom prst="rect">
            <a:avLst/>
          </a:prstGeom>
          <a:noFill/>
          <a:ln w="53975" cmpd="tri">
            <a:solidFill>
              <a:srgbClr val="2C3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a:p>
        </p:txBody>
      </p:sp>
      <p:sp>
        <p:nvSpPr>
          <p:cNvPr id="1073742854" name="文本框 1073742853"/>
          <p:cNvSpPr txBox="1"/>
          <p:nvPr/>
        </p:nvSpPr>
        <p:spPr>
          <a:xfrm>
            <a:off x="6882765" y="4820285"/>
            <a:ext cx="3004820" cy="382905"/>
          </a:xfrm>
          <a:prstGeom prst="rect">
            <a:avLst/>
          </a:prstGeom>
          <a:gradFill rotWithShape="0">
            <a:gsLst>
              <a:gs pos="0">
                <a:srgbClr val="FFFFFF"/>
              </a:gs>
              <a:gs pos="100000">
                <a:srgbClr val="FFFFFF"/>
              </a:gs>
            </a:gsLst>
            <a:lin ang="0"/>
            <a:tileRect/>
          </a:gradFill>
          <a:ln w="15875" cap="flat" cmpd="sng">
            <a:solidFill>
              <a:srgbClr val="2C3B5A"/>
            </a:solidFill>
            <a:prstDash val="solid"/>
            <a:miter/>
            <a:headEnd type="none" w="med" len="med"/>
            <a:tailEnd type="none" w="med" len="med"/>
          </a:ln>
        </p:spPr>
        <p:txBody>
          <a:bodyPr wrap="square"/>
          <a:lstStyle/>
          <a:p>
            <a:r>
              <a:rPr lang="zh-CN" altLang="en-US" sz="1200">
                <a:latin typeface="微软雅黑" panose="020B0503020204020204" charset="-122"/>
                <a:ea typeface="微软雅黑" panose="020B0503020204020204" charset="-122"/>
                <a:cs typeface="微软雅黑" panose="020B0503020204020204" charset="-122"/>
              </a:rPr>
              <a:t>点击查看更多进入三级页面——蜡染纹样</a:t>
            </a:r>
            <a:endParaRPr lang="zh-CN" altLang="en-US" sz="1200">
              <a:latin typeface="微软雅黑" panose="020B0503020204020204" charset="-122"/>
              <a:ea typeface="微软雅黑" panose="020B0503020204020204" charset="-122"/>
              <a:cs typeface="微软雅黑" panose="020B0503020204020204" charset="-122"/>
            </a:endParaRPr>
          </a:p>
          <a:p>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1073742852" name="直接连接符 1073742851"/>
          <p:cNvSpPr/>
          <p:nvPr/>
        </p:nvSpPr>
        <p:spPr>
          <a:xfrm flipH="1">
            <a:off x="8369935" y="4227830"/>
            <a:ext cx="5715" cy="581025"/>
          </a:xfrm>
          <a:prstGeom prst="line">
            <a:avLst/>
          </a:prstGeom>
          <a:ln w="15875" cap="flat" cmpd="sng">
            <a:solidFill>
              <a:srgbClr val="546079"/>
            </a:solidFill>
            <a:prstDash val="solid"/>
            <a:headEnd type="none" w="med" len="med"/>
            <a:tailEnd type="arrow" w="med" len="med"/>
          </a:ln>
        </p:spPr>
      </p:sp>
      <p:sp>
        <p:nvSpPr>
          <p:cNvPr id="1073742864" name="文本框 1073742863"/>
          <p:cNvSpPr txBox="1"/>
          <p:nvPr/>
        </p:nvSpPr>
        <p:spPr>
          <a:xfrm>
            <a:off x="441325" y="3114040"/>
            <a:ext cx="1151890" cy="739775"/>
          </a:xfrm>
          <a:prstGeom prst="rect">
            <a:avLst/>
          </a:prstGeom>
          <a:gradFill rotWithShape="0">
            <a:gsLst>
              <a:gs pos="0">
                <a:srgbClr val="FFFFFF"/>
              </a:gs>
              <a:gs pos="100000">
                <a:srgbClr val="FFFFFF"/>
              </a:gs>
            </a:gsLst>
            <a:lin ang="0"/>
            <a:tileRect/>
          </a:gradFill>
          <a:ln w="15875" cap="flat" cmpd="sng">
            <a:solidFill>
              <a:srgbClr val="2C3B5A"/>
            </a:solidFill>
            <a:prstDash val="solid"/>
            <a:miter/>
            <a:headEnd type="none" w="med" len="med"/>
            <a:tailEnd type="none" w="med" len="med"/>
          </a:ln>
        </p:spPr>
        <p:txBody>
          <a:bodyPr wrap="square"/>
          <a:lstStyle/>
          <a:p>
            <a:r>
              <a:rPr lang="zh-CN" altLang="en-US" sz="1200" dirty="0">
                <a:latin typeface="微软雅黑" panose="020B0503020204020204" charset="-122"/>
                <a:ea typeface="微软雅黑" panose="020B0503020204020204" charset="-122"/>
              </a:rPr>
              <a:t>鼠标触碰时，背景框的颜色会加深。</a:t>
            </a:r>
            <a:endParaRPr lang="zh-CN" altLang="en-US" sz="1200" dirty="0">
              <a:latin typeface="微软雅黑" panose="020B0503020204020204" charset="-122"/>
              <a:ea typeface="微软雅黑" panose="020B0503020204020204" charset="-122"/>
            </a:endParaRPr>
          </a:p>
          <a:p>
            <a:endParaRPr lang="zh-CN" altLang="en-US" sz="1200" dirty="0">
              <a:latin typeface="微软雅黑" panose="020B0503020204020204" charset="-122"/>
              <a:ea typeface="微软雅黑" panose="020B0503020204020204" charset="-122"/>
            </a:endParaRPr>
          </a:p>
        </p:txBody>
      </p:sp>
      <p:sp>
        <p:nvSpPr>
          <p:cNvPr id="1073742866" name="文本框 1073742865"/>
          <p:cNvSpPr txBox="1"/>
          <p:nvPr/>
        </p:nvSpPr>
        <p:spPr>
          <a:xfrm>
            <a:off x="452755" y="4271645"/>
            <a:ext cx="1146810" cy="715645"/>
          </a:xfrm>
          <a:prstGeom prst="rect">
            <a:avLst/>
          </a:prstGeom>
          <a:gradFill rotWithShape="0">
            <a:gsLst>
              <a:gs pos="0">
                <a:srgbClr val="FFFFFF"/>
              </a:gs>
              <a:gs pos="100000">
                <a:srgbClr val="FFFFFF"/>
              </a:gs>
            </a:gsLst>
            <a:lin ang="0"/>
            <a:tileRect/>
          </a:gradFill>
          <a:ln w="15875" cap="flat" cmpd="sng">
            <a:solidFill>
              <a:srgbClr val="2C3B5A"/>
            </a:solidFill>
            <a:prstDash val="solid"/>
            <a:miter/>
            <a:headEnd type="none" w="med" len="med"/>
            <a:tailEnd type="none" w="med" len="med"/>
          </a:ln>
        </p:spPr>
        <p:txBody>
          <a:bodyPr wrap="square"/>
          <a:lstStyle/>
          <a:p>
            <a:r>
              <a:rPr lang="zh-CN" altLang="en-US" sz="1200" dirty="0">
                <a:latin typeface="微软雅黑" panose="020B0503020204020204" charset="-122"/>
                <a:ea typeface="微软雅黑" panose="020B0503020204020204" charset="-122"/>
              </a:rPr>
              <a:t>每张图片在鼠标触碰时都有图片放大效果</a:t>
            </a:r>
            <a:endParaRPr lang="zh-CN" altLang="en-US" sz="1200" dirty="0">
              <a:latin typeface="微软雅黑" panose="020B0503020204020204" charset="-122"/>
              <a:ea typeface="微软雅黑" panose="020B0503020204020204" charset="-122"/>
            </a:endParaRPr>
          </a:p>
          <a:p>
            <a:endParaRPr lang="zh-CN" altLang="en-US" sz="1200" dirty="0">
              <a:latin typeface="微软雅黑" panose="020B0503020204020204" charset="-122"/>
              <a:ea typeface="微软雅黑" panose="020B0503020204020204" charset="-122"/>
            </a:endParaRPr>
          </a:p>
        </p:txBody>
      </p:sp>
      <p:sp>
        <p:nvSpPr>
          <p:cNvPr id="49" name="直接连接符 48"/>
          <p:cNvSpPr/>
          <p:nvPr/>
        </p:nvSpPr>
        <p:spPr>
          <a:xfrm rot="16200000" flipH="1">
            <a:off x="1987550" y="3091815"/>
            <a:ext cx="635" cy="776605"/>
          </a:xfrm>
          <a:prstGeom prst="line">
            <a:avLst/>
          </a:prstGeom>
          <a:ln w="15875" cap="flat" cmpd="sng">
            <a:solidFill>
              <a:srgbClr val="546079"/>
            </a:solidFill>
            <a:prstDash val="solid"/>
            <a:headEnd type="none" w="med" len="med"/>
            <a:tailEnd type="arrow" w="med" len="med"/>
          </a:ln>
        </p:spPr>
      </p:sp>
      <p:sp>
        <p:nvSpPr>
          <p:cNvPr id="22" name="直接连接符 21"/>
          <p:cNvSpPr/>
          <p:nvPr/>
        </p:nvSpPr>
        <p:spPr>
          <a:xfrm rot="16200000" flipH="1">
            <a:off x="1987550" y="4241165"/>
            <a:ext cx="635" cy="776605"/>
          </a:xfrm>
          <a:prstGeom prst="line">
            <a:avLst/>
          </a:prstGeom>
          <a:ln w="15875" cap="flat" cmpd="sng">
            <a:solidFill>
              <a:srgbClr val="546079"/>
            </a:solidFill>
            <a:prstDash val="solid"/>
            <a:headEnd type="none" w="med" len="med"/>
            <a:tailEnd type="arrow" w="med" len="med"/>
          </a:ln>
        </p:spPr>
      </p:sp>
      <p:grpSp>
        <p:nvGrpSpPr>
          <p:cNvPr id="50" name="组合 49"/>
          <p:cNvGrpSpPr/>
          <p:nvPr/>
        </p:nvGrpSpPr>
        <p:grpSpPr>
          <a:xfrm>
            <a:off x="-1854832" y="-88"/>
            <a:ext cx="15857806" cy="615650"/>
            <a:chOff x="0" y="-2508"/>
            <a:chExt cx="15857806" cy="615650"/>
          </a:xfrm>
        </p:grpSpPr>
        <p:sp>
          <p:nvSpPr>
            <p:cNvPr id="51" name="Freeform 5"/>
            <p:cNvSpPr>
              <a:spLocks noEditPoints="1"/>
            </p:cNvSpPr>
            <p:nvPr/>
          </p:nvSpPr>
          <p:spPr bwMode="auto">
            <a:xfrm rot="10800000" flipV="1">
              <a:off x="0"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52" name="Freeform 5"/>
            <p:cNvSpPr>
              <a:spLocks noEditPoints="1"/>
            </p:cNvSpPr>
            <p:nvPr/>
          </p:nvSpPr>
          <p:spPr bwMode="auto">
            <a:xfrm rot="10800000" flipH="1" flipV="1">
              <a:off x="5288366"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53" name="Freeform 5"/>
            <p:cNvSpPr>
              <a:spLocks noEditPoints="1"/>
            </p:cNvSpPr>
            <p:nvPr/>
          </p:nvSpPr>
          <p:spPr bwMode="auto">
            <a:xfrm rot="10800000" flipV="1">
              <a:off x="10532864"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11153140" y="6252210"/>
            <a:ext cx="735330" cy="335915"/>
            <a:chOff x="942075" y="887695"/>
            <a:chExt cx="1814513" cy="829695"/>
          </a:xfrm>
        </p:grpSpPr>
        <p:sp>
          <p:nvSpPr>
            <p:cNvPr id="28" name="Freeform 6"/>
            <p:cNvSpPr/>
            <p:nvPr/>
          </p:nvSpPr>
          <p:spPr bwMode="auto">
            <a:xfrm>
              <a:off x="942075" y="977900"/>
              <a:ext cx="1814513" cy="649287"/>
            </a:xfrm>
            <a:custGeom>
              <a:avLst/>
              <a:gdLst>
                <a:gd name="T0" fmla="*/ 1312 w 1427"/>
                <a:gd name="T1" fmla="*/ 280 h 509"/>
                <a:gd name="T2" fmla="*/ 1411 w 1427"/>
                <a:gd name="T3" fmla="*/ 268 h 509"/>
                <a:gd name="T4" fmla="*/ 1338 w 1427"/>
                <a:gd name="T5" fmla="*/ 157 h 509"/>
                <a:gd name="T6" fmla="*/ 1098 w 1427"/>
                <a:gd name="T7" fmla="*/ 137 h 509"/>
                <a:gd name="T8" fmla="*/ 906 w 1427"/>
                <a:gd name="T9" fmla="*/ 239 h 509"/>
                <a:gd name="T10" fmla="*/ 1036 w 1427"/>
                <a:gd name="T11" fmla="*/ 315 h 509"/>
                <a:gd name="T12" fmla="*/ 1015 w 1427"/>
                <a:gd name="T13" fmla="*/ 233 h 509"/>
                <a:gd name="T14" fmla="*/ 970 w 1427"/>
                <a:gd name="T15" fmla="*/ 277 h 509"/>
                <a:gd name="T16" fmla="*/ 998 w 1427"/>
                <a:gd name="T17" fmla="*/ 203 h 509"/>
                <a:gd name="T18" fmla="*/ 1065 w 1427"/>
                <a:gd name="T19" fmla="*/ 313 h 509"/>
                <a:gd name="T20" fmla="*/ 943 w 1427"/>
                <a:gd name="T21" fmla="*/ 351 h 509"/>
                <a:gd name="T22" fmla="*/ 781 w 1427"/>
                <a:gd name="T23" fmla="*/ 401 h 509"/>
                <a:gd name="T24" fmla="*/ 547 w 1427"/>
                <a:gd name="T25" fmla="*/ 296 h 509"/>
                <a:gd name="T26" fmla="*/ 311 w 1427"/>
                <a:gd name="T27" fmla="*/ 274 h 509"/>
                <a:gd name="T28" fmla="*/ 0 w 1427"/>
                <a:gd name="T29" fmla="*/ 344 h 509"/>
                <a:gd name="T30" fmla="*/ 236 w 1427"/>
                <a:gd name="T31" fmla="*/ 371 h 509"/>
                <a:gd name="T32" fmla="*/ 438 w 1427"/>
                <a:gd name="T33" fmla="*/ 321 h 509"/>
                <a:gd name="T34" fmla="*/ 700 w 1427"/>
                <a:gd name="T35" fmla="*/ 461 h 509"/>
                <a:gd name="T36" fmla="*/ 1053 w 1427"/>
                <a:gd name="T37" fmla="*/ 482 h 509"/>
                <a:gd name="T38" fmla="*/ 1312 w 1427"/>
                <a:gd name="T39" fmla="*/ 28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7" h="509">
                  <a:moveTo>
                    <a:pt x="1312" y="280"/>
                  </a:moveTo>
                  <a:cubicBezTo>
                    <a:pt x="1351" y="319"/>
                    <a:pt x="1395" y="307"/>
                    <a:pt x="1411" y="268"/>
                  </a:cubicBezTo>
                  <a:cubicBezTo>
                    <a:pt x="1427" y="229"/>
                    <a:pt x="1411" y="168"/>
                    <a:pt x="1338" y="157"/>
                  </a:cubicBezTo>
                  <a:cubicBezTo>
                    <a:pt x="1336" y="86"/>
                    <a:pt x="1179" y="0"/>
                    <a:pt x="1098" y="137"/>
                  </a:cubicBezTo>
                  <a:cubicBezTo>
                    <a:pt x="1013" y="101"/>
                    <a:pt x="926" y="142"/>
                    <a:pt x="906" y="239"/>
                  </a:cubicBezTo>
                  <a:cubicBezTo>
                    <a:pt x="891" y="308"/>
                    <a:pt x="1000" y="364"/>
                    <a:pt x="1036" y="315"/>
                  </a:cubicBezTo>
                  <a:cubicBezTo>
                    <a:pt x="1054" y="290"/>
                    <a:pt x="1054" y="240"/>
                    <a:pt x="1015" y="233"/>
                  </a:cubicBezTo>
                  <a:cubicBezTo>
                    <a:pt x="988" y="227"/>
                    <a:pt x="967" y="246"/>
                    <a:pt x="970" y="277"/>
                  </a:cubicBezTo>
                  <a:cubicBezTo>
                    <a:pt x="948" y="270"/>
                    <a:pt x="967" y="205"/>
                    <a:pt x="998" y="203"/>
                  </a:cubicBezTo>
                  <a:cubicBezTo>
                    <a:pt x="1057" y="200"/>
                    <a:pt x="1089" y="265"/>
                    <a:pt x="1065" y="313"/>
                  </a:cubicBezTo>
                  <a:cubicBezTo>
                    <a:pt x="1039" y="365"/>
                    <a:pt x="1003" y="370"/>
                    <a:pt x="943" y="351"/>
                  </a:cubicBezTo>
                  <a:cubicBezTo>
                    <a:pt x="889" y="387"/>
                    <a:pt x="843" y="406"/>
                    <a:pt x="781" y="401"/>
                  </a:cubicBezTo>
                  <a:cubicBezTo>
                    <a:pt x="660" y="391"/>
                    <a:pt x="622" y="358"/>
                    <a:pt x="547" y="296"/>
                  </a:cubicBezTo>
                  <a:cubicBezTo>
                    <a:pt x="457" y="223"/>
                    <a:pt x="364" y="239"/>
                    <a:pt x="311" y="274"/>
                  </a:cubicBezTo>
                  <a:cubicBezTo>
                    <a:pt x="234" y="324"/>
                    <a:pt x="159" y="379"/>
                    <a:pt x="0" y="344"/>
                  </a:cubicBezTo>
                  <a:cubicBezTo>
                    <a:pt x="82" y="386"/>
                    <a:pt x="168" y="401"/>
                    <a:pt x="236" y="371"/>
                  </a:cubicBezTo>
                  <a:cubicBezTo>
                    <a:pt x="317" y="336"/>
                    <a:pt x="371" y="312"/>
                    <a:pt x="438" y="321"/>
                  </a:cubicBezTo>
                  <a:cubicBezTo>
                    <a:pt x="496" y="330"/>
                    <a:pt x="573" y="426"/>
                    <a:pt x="700" y="461"/>
                  </a:cubicBezTo>
                  <a:cubicBezTo>
                    <a:pt x="819" y="494"/>
                    <a:pt x="928" y="509"/>
                    <a:pt x="1053" y="482"/>
                  </a:cubicBezTo>
                  <a:cubicBezTo>
                    <a:pt x="1153" y="462"/>
                    <a:pt x="1247" y="425"/>
                    <a:pt x="1312" y="280"/>
                  </a:cubicBezTo>
                  <a:close/>
                </a:path>
              </a:pathLst>
            </a:custGeom>
            <a:solidFill>
              <a:srgbClr val="546079"/>
            </a:solidFill>
            <a:ln>
              <a:noFill/>
            </a:ln>
          </p:spPr>
          <p:txBody>
            <a:bodyPr vert="horz" wrap="square" lIns="91440" tIns="45720" rIns="91440" bIns="45720" numCol="1" anchor="t" anchorCtr="0" compatLnSpc="1"/>
            <a:lstStyle/>
            <a:p>
              <a:endParaRPr lang="zh-CN" altLang="en-US"/>
            </a:p>
          </p:txBody>
        </p:sp>
        <p:sp>
          <p:nvSpPr>
            <p:cNvPr id="29" name="Freeform 7"/>
            <p:cNvSpPr/>
            <p:nvPr/>
          </p:nvSpPr>
          <p:spPr bwMode="auto">
            <a:xfrm>
              <a:off x="991022" y="887695"/>
              <a:ext cx="858310" cy="829695"/>
            </a:xfrm>
            <a:custGeom>
              <a:avLst/>
              <a:gdLst>
                <a:gd name="T0" fmla="*/ 208 w 262"/>
                <a:gd name="T1" fmla="*/ 110 h 252"/>
                <a:gd name="T2" fmla="*/ 192 w 262"/>
                <a:gd name="T3" fmla="*/ 35 h 252"/>
                <a:gd name="T4" fmla="*/ 259 w 262"/>
                <a:gd name="T5" fmla="*/ 98 h 252"/>
                <a:gd name="T6" fmla="*/ 204 w 262"/>
                <a:gd name="T7" fmla="*/ 164 h 252"/>
                <a:gd name="T8" fmla="*/ 0 w 262"/>
                <a:gd name="T9" fmla="*/ 252 h 252"/>
                <a:gd name="T10" fmla="*/ 102 w 262"/>
                <a:gd name="T11" fmla="*/ 145 h 252"/>
                <a:gd name="T12" fmla="*/ 159 w 262"/>
                <a:gd name="T13" fmla="*/ 94 h 252"/>
                <a:gd name="T14" fmla="*/ 119 w 262"/>
                <a:gd name="T15" fmla="*/ 45 h 252"/>
                <a:gd name="T16" fmla="*/ 84 w 262"/>
                <a:gd name="T17" fmla="*/ 88 h 252"/>
                <a:gd name="T18" fmla="*/ 112 w 262"/>
                <a:gd name="T19" fmla="*/ 63 h 252"/>
                <a:gd name="T20" fmla="*/ 140 w 262"/>
                <a:gd name="T21" fmla="*/ 109 h 252"/>
                <a:gd name="T22" fmla="*/ 62 w 262"/>
                <a:gd name="T23" fmla="*/ 119 h 252"/>
                <a:gd name="T24" fmla="*/ 45 w 262"/>
                <a:gd name="T25" fmla="*/ 53 h 252"/>
                <a:gd name="T26" fmla="*/ 131 w 262"/>
                <a:gd name="T27" fmla="*/ 8 h 252"/>
                <a:gd name="T28" fmla="*/ 208 w 262"/>
                <a:gd name="T29"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52">
                  <a:moveTo>
                    <a:pt x="208" y="110"/>
                  </a:moveTo>
                  <a:cubicBezTo>
                    <a:pt x="238" y="81"/>
                    <a:pt x="214" y="48"/>
                    <a:pt x="192" y="35"/>
                  </a:cubicBezTo>
                  <a:cubicBezTo>
                    <a:pt x="227" y="16"/>
                    <a:pt x="262" y="61"/>
                    <a:pt x="259" y="98"/>
                  </a:cubicBezTo>
                  <a:cubicBezTo>
                    <a:pt x="257" y="131"/>
                    <a:pt x="242" y="164"/>
                    <a:pt x="204" y="164"/>
                  </a:cubicBezTo>
                  <a:cubicBezTo>
                    <a:pt x="155" y="165"/>
                    <a:pt x="55" y="180"/>
                    <a:pt x="0" y="252"/>
                  </a:cubicBezTo>
                  <a:cubicBezTo>
                    <a:pt x="19" y="196"/>
                    <a:pt x="63" y="150"/>
                    <a:pt x="102" y="145"/>
                  </a:cubicBezTo>
                  <a:cubicBezTo>
                    <a:pt x="140" y="140"/>
                    <a:pt x="159" y="121"/>
                    <a:pt x="159" y="94"/>
                  </a:cubicBezTo>
                  <a:cubicBezTo>
                    <a:pt x="160" y="69"/>
                    <a:pt x="139" y="46"/>
                    <a:pt x="119" y="45"/>
                  </a:cubicBezTo>
                  <a:cubicBezTo>
                    <a:pt x="94" y="43"/>
                    <a:pt x="83" y="59"/>
                    <a:pt x="84" y="88"/>
                  </a:cubicBezTo>
                  <a:cubicBezTo>
                    <a:pt x="92" y="79"/>
                    <a:pt x="96" y="62"/>
                    <a:pt x="112" y="63"/>
                  </a:cubicBezTo>
                  <a:cubicBezTo>
                    <a:pt x="136" y="64"/>
                    <a:pt x="151" y="86"/>
                    <a:pt x="140" y="109"/>
                  </a:cubicBezTo>
                  <a:cubicBezTo>
                    <a:pt x="128" y="133"/>
                    <a:pt x="85" y="133"/>
                    <a:pt x="62" y="119"/>
                  </a:cubicBezTo>
                  <a:cubicBezTo>
                    <a:pt x="43" y="107"/>
                    <a:pt x="39" y="80"/>
                    <a:pt x="45" y="53"/>
                  </a:cubicBezTo>
                  <a:cubicBezTo>
                    <a:pt x="52" y="25"/>
                    <a:pt x="86" y="0"/>
                    <a:pt x="131" y="8"/>
                  </a:cubicBezTo>
                  <a:cubicBezTo>
                    <a:pt x="179" y="17"/>
                    <a:pt x="222" y="79"/>
                    <a:pt x="208" y="110"/>
                  </a:cubicBezTo>
                  <a:close/>
                </a:path>
              </a:pathLst>
            </a:custGeom>
            <a:solidFill>
              <a:srgbClr val="546079"/>
            </a:solidFill>
            <a:ln>
              <a:noFill/>
            </a:ln>
          </p:spPr>
          <p:txBody>
            <a:bodyPr vert="horz" wrap="square" lIns="91440" tIns="45720" rIns="91440" bIns="45720" numCol="1" anchor="t" anchorCtr="0" compatLnSpc="1"/>
            <a:lstStyle/>
            <a:p>
              <a:endParaRPr lang="zh-CN" altLang="en-US"/>
            </a:p>
          </p:txBody>
        </p:sp>
      </p:grpSp>
      <p:sp>
        <p:nvSpPr>
          <p:cNvPr id="30" name="矩形 29"/>
          <p:cNvSpPr/>
          <p:nvPr/>
        </p:nvSpPr>
        <p:spPr>
          <a:xfrm>
            <a:off x="11340108" y="5218430"/>
            <a:ext cx="430887" cy="1033780"/>
          </a:xfrm>
          <a:prstGeom prst="rect">
            <a:avLst/>
          </a:prstGeom>
          <a:noFill/>
        </p:spPr>
        <p:txBody>
          <a:bodyPr vert="eaVert" wrap="square" rtlCol="0">
            <a:spAutoFit/>
          </a:bodyPr>
          <a:lstStyle/>
          <a:p>
            <a:pPr algn="dist"/>
            <a:r>
              <a:rPr lang="zh-CN" altLang="en-US" sz="1600" dirty="0" smtClean="0">
                <a:solidFill>
                  <a:srgbClr val="2C3B5A"/>
                </a:solidFill>
                <a:latin typeface="方正姚体" panose="02010601030101010101" pitchFamily="2" charset="-122"/>
                <a:ea typeface="方正姚体" panose="02010601030101010101" pitchFamily="2" charset="-122"/>
                <a:sym typeface="+mn-ea"/>
              </a:rPr>
              <a:t>蜡染简介</a:t>
            </a:r>
            <a:endParaRPr lang="zh-CN" altLang="en-US" sz="1600" dirty="0">
              <a:solidFill>
                <a:srgbClr val="2C3B5A"/>
              </a:solidFill>
              <a:latin typeface="方正姚体" panose="02010601030101010101" pitchFamily="2" charset="-122"/>
              <a:ea typeface="方正姚体" panose="02010601030101010101" pitchFamily="2" charset="-122"/>
              <a:sym typeface="+mn-ea"/>
            </a:endParaRPr>
          </a:p>
        </p:txBody>
      </p:sp>
      <p:grpSp>
        <p:nvGrpSpPr>
          <p:cNvPr id="31" name="组合 30"/>
          <p:cNvGrpSpPr/>
          <p:nvPr/>
        </p:nvGrpSpPr>
        <p:grpSpPr>
          <a:xfrm>
            <a:off x="266065" y="6231255"/>
            <a:ext cx="728980" cy="333375"/>
            <a:chOff x="942075" y="887695"/>
            <a:chExt cx="1814513" cy="829695"/>
          </a:xfrm>
        </p:grpSpPr>
        <p:sp>
          <p:nvSpPr>
            <p:cNvPr id="32" name="Freeform 6"/>
            <p:cNvSpPr/>
            <p:nvPr/>
          </p:nvSpPr>
          <p:spPr bwMode="auto">
            <a:xfrm>
              <a:off x="942075" y="977900"/>
              <a:ext cx="1814513" cy="649287"/>
            </a:xfrm>
            <a:custGeom>
              <a:avLst/>
              <a:gdLst>
                <a:gd name="T0" fmla="*/ 1312 w 1427"/>
                <a:gd name="T1" fmla="*/ 280 h 509"/>
                <a:gd name="T2" fmla="*/ 1411 w 1427"/>
                <a:gd name="T3" fmla="*/ 268 h 509"/>
                <a:gd name="T4" fmla="*/ 1338 w 1427"/>
                <a:gd name="T5" fmla="*/ 157 h 509"/>
                <a:gd name="T6" fmla="*/ 1098 w 1427"/>
                <a:gd name="T7" fmla="*/ 137 h 509"/>
                <a:gd name="T8" fmla="*/ 906 w 1427"/>
                <a:gd name="T9" fmla="*/ 239 h 509"/>
                <a:gd name="T10" fmla="*/ 1036 w 1427"/>
                <a:gd name="T11" fmla="*/ 315 h 509"/>
                <a:gd name="T12" fmla="*/ 1015 w 1427"/>
                <a:gd name="T13" fmla="*/ 233 h 509"/>
                <a:gd name="T14" fmla="*/ 970 w 1427"/>
                <a:gd name="T15" fmla="*/ 277 h 509"/>
                <a:gd name="T16" fmla="*/ 998 w 1427"/>
                <a:gd name="T17" fmla="*/ 203 h 509"/>
                <a:gd name="T18" fmla="*/ 1065 w 1427"/>
                <a:gd name="T19" fmla="*/ 313 h 509"/>
                <a:gd name="T20" fmla="*/ 943 w 1427"/>
                <a:gd name="T21" fmla="*/ 351 h 509"/>
                <a:gd name="T22" fmla="*/ 781 w 1427"/>
                <a:gd name="T23" fmla="*/ 401 h 509"/>
                <a:gd name="T24" fmla="*/ 547 w 1427"/>
                <a:gd name="T25" fmla="*/ 296 h 509"/>
                <a:gd name="T26" fmla="*/ 311 w 1427"/>
                <a:gd name="T27" fmla="*/ 274 h 509"/>
                <a:gd name="T28" fmla="*/ 0 w 1427"/>
                <a:gd name="T29" fmla="*/ 344 h 509"/>
                <a:gd name="T30" fmla="*/ 236 w 1427"/>
                <a:gd name="T31" fmla="*/ 371 h 509"/>
                <a:gd name="T32" fmla="*/ 438 w 1427"/>
                <a:gd name="T33" fmla="*/ 321 h 509"/>
                <a:gd name="T34" fmla="*/ 700 w 1427"/>
                <a:gd name="T35" fmla="*/ 461 h 509"/>
                <a:gd name="T36" fmla="*/ 1053 w 1427"/>
                <a:gd name="T37" fmla="*/ 482 h 509"/>
                <a:gd name="T38" fmla="*/ 1312 w 1427"/>
                <a:gd name="T39" fmla="*/ 28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7" h="509">
                  <a:moveTo>
                    <a:pt x="1312" y="280"/>
                  </a:moveTo>
                  <a:cubicBezTo>
                    <a:pt x="1351" y="319"/>
                    <a:pt x="1395" y="307"/>
                    <a:pt x="1411" y="268"/>
                  </a:cubicBezTo>
                  <a:cubicBezTo>
                    <a:pt x="1427" y="229"/>
                    <a:pt x="1411" y="168"/>
                    <a:pt x="1338" y="157"/>
                  </a:cubicBezTo>
                  <a:cubicBezTo>
                    <a:pt x="1336" y="86"/>
                    <a:pt x="1179" y="0"/>
                    <a:pt x="1098" y="137"/>
                  </a:cubicBezTo>
                  <a:cubicBezTo>
                    <a:pt x="1013" y="101"/>
                    <a:pt x="926" y="142"/>
                    <a:pt x="906" y="239"/>
                  </a:cubicBezTo>
                  <a:cubicBezTo>
                    <a:pt x="891" y="308"/>
                    <a:pt x="1000" y="364"/>
                    <a:pt x="1036" y="315"/>
                  </a:cubicBezTo>
                  <a:cubicBezTo>
                    <a:pt x="1054" y="290"/>
                    <a:pt x="1054" y="240"/>
                    <a:pt x="1015" y="233"/>
                  </a:cubicBezTo>
                  <a:cubicBezTo>
                    <a:pt x="988" y="227"/>
                    <a:pt x="967" y="246"/>
                    <a:pt x="970" y="277"/>
                  </a:cubicBezTo>
                  <a:cubicBezTo>
                    <a:pt x="948" y="270"/>
                    <a:pt x="967" y="205"/>
                    <a:pt x="998" y="203"/>
                  </a:cubicBezTo>
                  <a:cubicBezTo>
                    <a:pt x="1057" y="200"/>
                    <a:pt x="1089" y="265"/>
                    <a:pt x="1065" y="313"/>
                  </a:cubicBezTo>
                  <a:cubicBezTo>
                    <a:pt x="1039" y="365"/>
                    <a:pt x="1003" y="370"/>
                    <a:pt x="943" y="351"/>
                  </a:cubicBezTo>
                  <a:cubicBezTo>
                    <a:pt x="889" y="387"/>
                    <a:pt x="843" y="406"/>
                    <a:pt x="781" y="401"/>
                  </a:cubicBezTo>
                  <a:cubicBezTo>
                    <a:pt x="660" y="391"/>
                    <a:pt x="622" y="358"/>
                    <a:pt x="547" y="296"/>
                  </a:cubicBezTo>
                  <a:cubicBezTo>
                    <a:pt x="457" y="223"/>
                    <a:pt x="364" y="239"/>
                    <a:pt x="311" y="274"/>
                  </a:cubicBezTo>
                  <a:cubicBezTo>
                    <a:pt x="234" y="324"/>
                    <a:pt x="159" y="379"/>
                    <a:pt x="0" y="344"/>
                  </a:cubicBezTo>
                  <a:cubicBezTo>
                    <a:pt x="82" y="386"/>
                    <a:pt x="168" y="401"/>
                    <a:pt x="236" y="371"/>
                  </a:cubicBezTo>
                  <a:cubicBezTo>
                    <a:pt x="317" y="336"/>
                    <a:pt x="371" y="312"/>
                    <a:pt x="438" y="321"/>
                  </a:cubicBezTo>
                  <a:cubicBezTo>
                    <a:pt x="496" y="330"/>
                    <a:pt x="573" y="426"/>
                    <a:pt x="700" y="461"/>
                  </a:cubicBezTo>
                  <a:cubicBezTo>
                    <a:pt x="819" y="494"/>
                    <a:pt x="928" y="509"/>
                    <a:pt x="1053" y="482"/>
                  </a:cubicBezTo>
                  <a:cubicBezTo>
                    <a:pt x="1153" y="462"/>
                    <a:pt x="1247" y="425"/>
                    <a:pt x="1312" y="280"/>
                  </a:cubicBezTo>
                  <a:close/>
                </a:path>
              </a:pathLst>
            </a:custGeom>
            <a:solidFill>
              <a:srgbClr val="546079"/>
            </a:solidFill>
            <a:ln>
              <a:noFill/>
            </a:ln>
          </p:spPr>
          <p:txBody>
            <a:bodyPr vert="horz" wrap="square" lIns="91440" tIns="45720" rIns="91440" bIns="45720" numCol="1" anchor="t" anchorCtr="0" compatLnSpc="1"/>
            <a:lstStyle/>
            <a:p>
              <a:endParaRPr lang="zh-CN" altLang="en-US"/>
            </a:p>
          </p:txBody>
        </p:sp>
        <p:sp>
          <p:nvSpPr>
            <p:cNvPr id="33" name="Freeform 7"/>
            <p:cNvSpPr/>
            <p:nvPr/>
          </p:nvSpPr>
          <p:spPr bwMode="auto">
            <a:xfrm>
              <a:off x="991022" y="887695"/>
              <a:ext cx="858310" cy="829695"/>
            </a:xfrm>
            <a:custGeom>
              <a:avLst/>
              <a:gdLst>
                <a:gd name="T0" fmla="*/ 208 w 262"/>
                <a:gd name="T1" fmla="*/ 110 h 252"/>
                <a:gd name="T2" fmla="*/ 192 w 262"/>
                <a:gd name="T3" fmla="*/ 35 h 252"/>
                <a:gd name="T4" fmla="*/ 259 w 262"/>
                <a:gd name="T5" fmla="*/ 98 h 252"/>
                <a:gd name="T6" fmla="*/ 204 w 262"/>
                <a:gd name="T7" fmla="*/ 164 h 252"/>
                <a:gd name="T8" fmla="*/ 0 w 262"/>
                <a:gd name="T9" fmla="*/ 252 h 252"/>
                <a:gd name="T10" fmla="*/ 102 w 262"/>
                <a:gd name="T11" fmla="*/ 145 h 252"/>
                <a:gd name="T12" fmla="*/ 159 w 262"/>
                <a:gd name="T13" fmla="*/ 94 h 252"/>
                <a:gd name="T14" fmla="*/ 119 w 262"/>
                <a:gd name="T15" fmla="*/ 45 h 252"/>
                <a:gd name="T16" fmla="*/ 84 w 262"/>
                <a:gd name="T17" fmla="*/ 88 h 252"/>
                <a:gd name="T18" fmla="*/ 112 w 262"/>
                <a:gd name="T19" fmla="*/ 63 h 252"/>
                <a:gd name="T20" fmla="*/ 140 w 262"/>
                <a:gd name="T21" fmla="*/ 109 h 252"/>
                <a:gd name="T22" fmla="*/ 62 w 262"/>
                <a:gd name="T23" fmla="*/ 119 h 252"/>
                <a:gd name="T24" fmla="*/ 45 w 262"/>
                <a:gd name="T25" fmla="*/ 53 h 252"/>
                <a:gd name="T26" fmla="*/ 131 w 262"/>
                <a:gd name="T27" fmla="*/ 8 h 252"/>
                <a:gd name="T28" fmla="*/ 208 w 262"/>
                <a:gd name="T29"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52">
                  <a:moveTo>
                    <a:pt x="208" y="110"/>
                  </a:moveTo>
                  <a:cubicBezTo>
                    <a:pt x="238" y="81"/>
                    <a:pt x="214" y="48"/>
                    <a:pt x="192" y="35"/>
                  </a:cubicBezTo>
                  <a:cubicBezTo>
                    <a:pt x="227" y="16"/>
                    <a:pt x="262" y="61"/>
                    <a:pt x="259" y="98"/>
                  </a:cubicBezTo>
                  <a:cubicBezTo>
                    <a:pt x="257" y="131"/>
                    <a:pt x="242" y="164"/>
                    <a:pt x="204" y="164"/>
                  </a:cubicBezTo>
                  <a:cubicBezTo>
                    <a:pt x="155" y="165"/>
                    <a:pt x="55" y="180"/>
                    <a:pt x="0" y="252"/>
                  </a:cubicBezTo>
                  <a:cubicBezTo>
                    <a:pt x="19" y="196"/>
                    <a:pt x="63" y="150"/>
                    <a:pt x="102" y="145"/>
                  </a:cubicBezTo>
                  <a:cubicBezTo>
                    <a:pt x="140" y="140"/>
                    <a:pt x="159" y="121"/>
                    <a:pt x="159" y="94"/>
                  </a:cubicBezTo>
                  <a:cubicBezTo>
                    <a:pt x="160" y="69"/>
                    <a:pt x="139" y="46"/>
                    <a:pt x="119" y="45"/>
                  </a:cubicBezTo>
                  <a:cubicBezTo>
                    <a:pt x="94" y="43"/>
                    <a:pt x="83" y="59"/>
                    <a:pt x="84" y="88"/>
                  </a:cubicBezTo>
                  <a:cubicBezTo>
                    <a:pt x="92" y="79"/>
                    <a:pt x="96" y="62"/>
                    <a:pt x="112" y="63"/>
                  </a:cubicBezTo>
                  <a:cubicBezTo>
                    <a:pt x="136" y="64"/>
                    <a:pt x="151" y="86"/>
                    <a:pt x="140" y="109"/>
                  </a:cubicBezTo>
                  <a:cubicBezTo>
                    <a:pt x="128" y="133"/>
                    <a:pt x="85" y="133"/>
                    <a:pt x="62" y="119"/>
                  </a:cubicBezTo>
                  <a:cubicBezTo>
                    <a:pt x="43" y="107"/>
                    <a:pt x="39" y="80"/>
                    <a:pt x="45" y="53"/>
                  </a:cubicBezTo>
                  <a:cubicBezTo>
                    <a:pt x="52" y="25"/>
                    <a:pt x="86" y="0"/>
                    <a:pt x="131" y="8"/>
                  </a:cubicBezTo>
                  <a:cubicBezTo>
                    <a:pt x="179" y="17"/>
                    <a:pt x="222" y="79"/>
                    <a:pt x="208" y="110"/>
                  </a:cubicBezTo>
                  <a:close/>
                </a:path>
              </a:pathLst>
            </a:custGeom>
            <a:solidFill>
              <a:srgbClr val="546079"/>
            </a:solidFill>
            <a:ln>
              <a:noFill/>
            </a:ln>
          </p:spPr>
          <p:txBody>
            <a:bodyPr vert="horz" wrap="square" lIns="91440" tIns="45720" rIns="91440" bIns="45720" numCol="1" anchor="t" anchorCtr="0" compatLnSpc="1"/>
            <a:lstStyle/>
            <a:p>
              <a:endParaRPr lang="zh-CN" altLang="en-US"/>
            </a:p>
          </p:txBody>
        </p:sp>
      </p:grpSp>
      <p:sp>
        <p:nvSpPr>
          <p:cNvPr id="34" name="矩形 33"/>
          <p:cNvSpPr/>
          <p:nvPr/>
        </p:nvSpPr>
        <p:spPr>
          <a:xfrm>
            <a:off x="432078" y="5203190"/>
            <a:ext cx="430887" cy="1028065"/>
          </a:xfrm>
          <a:prstGeom prst="rect">
            <a:avLst/>
          </a:prstGeom>
          <a:noFill/>
        </p:spPr>
        <p:txBody>
          <a:bodyPr vert="eaVert" wrap="square" rtlCol="0">
            <a:spAutoFit/>
          </a:bodyPr>
          <a:lstStyle/>
          <a:p>
            <a:pPr algn="dist"/>
            <a:r>
              <a:rPr lang="zh-CN" altLang="en-US" sz="1600" dirty="0">
                <a:solidFill>
                  <a:srgbClr val="2C3B5A"/>
                </a:solidFill>
                <a:latin typeface="方正姚体" panose="02010601030101010101" pitchFamily="2" charset="-122"/>
                <a:ea typeface="方正姚体" panose="02010601030101010101" pitchFamily="2" charset="-122"/>
                <a:sym typeface="+mn-ea"/>
              </a:rPr>
              <a:t>文</a:t>
            </a:r>
            <a:r>
              <a:rPr lang="zh-CN" altLang="en-US" sz="1600" dirty="0" smtClean="0">
                <a:solidFill>
                  <a:srgbClr val="2C3B5A"/>
                </a:solidFill>
                <a:latin typeface="方正姚体" panose="02010601030101010101" pitchFamily="2" charset="-122"/>
                <a:ea typeface="方正姚体" panose="02010601030101010101" pitchFamily="2" charset="-122"/>
                <a:sym typeface="+mn-ea"/>
              </a:rPr>
              <a:t>创产品</a:t>
            </a:r>
            <a:endParaRPr lang="zh-CN" altLang="en-US" sz="1600" dirty="0">
              <a:solidFill>
                <a:srgbClr val="2C3B5A"/>
              </a:solidFill>
              <a:latin typeface="方正姚体" panose="02010601030101010101" pitchFamily="2" charset="-122"/>
              <a:ea typeface="方正姚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10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entr" presetSubtype="0" fill="hold" nodeType="withEffect">
                                  <p:stCondLst>
                                    <p:cond delay="10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500"/>
                                  </p:stCondLst>
                                  <p:childTnLst>
                                    <p:set>
                                      <p:cBhvr>
                                        <p:cTn id="34" dur="1" fill="hold">
                                          <p:stCondLst>
                                            <p:cond delay="0"/>
                                          </p:stCondLst>
                                        </p:cTn>
                                        <p:tgtEl>
                                          <p:spTgt spid="1073742864"/>
                                        </p:tgtEl>
                                        <p:attrNameLst>
                                          <p:attrName>style.visibility</p:attrName>
                                        </p:attrNameLst>
                                      </p:cBhvr>
                                      <p:to>
                                        <p:strVal val="visible"/>
                                      </p:to>
                                    </p:set>
                                    <p:animEffect transition="in" filter="fade">
                                      <p:cBhvr>
                                        <p:cTn id="35" dur="1000"/>
                                        <p:tgtEl>
                                          <p:spTgt spid="1073742864"/>
                                        </p:tgtEl>
                                      </p:cBhvr>
                                    </p:animEffect>
                                    <p:anim calcmode="lin" valueType="num">
                                      <p:cBhvr>
                                        <p:cTn id="36" dur="1000" fill="hold"/>
                                        <p:tgtEl>
                                          <p:spTgt spid="1073742864"/>
                                        </p:tgtEl>
                                        <p:attrNameLst>
                                          <p:attrName>ppt_x</p:attrName>
                                        </p:attrNameLst>
                                      </p:cBhvr>
                                      <p:tavLst>
                                        <p:tav tm="0">
                                          <p:val>
                                            <p:strVal val="#ppt_x"/>
                                          </p:val>
                                        </p:tav>
                                        <p:tav tm="100000">
                                          <p:val>
                                            <p:strVal val="#ppt_x"/>
                                          </p:val>
                                        </p:tav>
                                      </p:tavLst>
                                    </p:anim>
                                    <p:anim calcmode="lin" valueType="num">
                                      <p:cBhvr>
                                        <p:cTn id="37" dur="1000" fill="hold"/>
                                        <p:tgtEl>
                                          <p:spTgt spid="1073742864"/>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1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1000"/>
                                        <p:tgtEl>
                                          <p:spTgt spid="49"/>
                                        </p:tgtEl>
                                      </p:cBhvr>
                                    </p:animEffect>
                                    <p:anim calcmode="lin" valueType="num">
                                      <p:cBhvr>
                                        <p:cTn id="41" dur="1000" fill="hold"/>
                                        <p:tgtEl>
                                          <p:spTgt spid="49"/>
                                        </p:tgtEl>
                                        <p:attrNameLst>
                                          <p:attrName>ppt_x</p:attrName>
                                        </p:attrNameLst>
                                      </p:cBhvr>
                                      <p:tavLst>
                                        <p:tav tm="0">
                                          <p:val>
                                            <p:strVal val="#ppt_x"/>
                                          </p:val>
                                        </p:tav>
                                        <p:tav tm="100000">
                                          <p:val>
                                            <p:strVal val="#ppt_x"/>
                                          </p:val>
                                        </p:tav>
                                      </p:tavLst>
                                    </p:anim>
                                    <p:anim calcmode="lin" valueType="num">
                                      <p:cBhvr>
                                        <p:cTn id="42" dur="1000" fill="hold"/>
                                        <p:tgtEl>
                                          <p:spTgt spid="4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1500"/>
                                  </p:stCondLst>
                                  <p:childTnLst>
                                    <p:set>
                                      <p:cBhvr>
                                        <p:cTn id="44" dur="1" fill="hold">
                                          <p:stCondLst>
                                            <p:cond delay="0"/>
                                          </p:stCondLst>
                                        </p:cTn>
                                        <p:tgtEl>
                                          <p:spTgt spid="1073742866"/>
                                        </p:tgtEl>
                                        <p:attrNameLst>
                                          <p:attrName>style.visibility</p:attrName>
                                        </p:attrNameLst>
                                      </p:cBhvr>
                                      <p:to>
                                        <p:strVal val="visible"/>
                                      </p:to>
                                    </p:set>
                                    <p:animEffect transition="in" filter="fade">
                                      <p:cBhvr>
                                        <p:cTn id="45" dur="1000"/>
                                        <p:tgtEl>
                                          <p:spTgt spid="1073742866"/>
                                        </p:tgtEl>
                                      </p:cBhvr>
                                    </p:animEffect>
                                    <p:anim calcmode="lin" valueType="num">
                                      <p:cBhvr>
                                        <p:cTn id="46" dur="1000" fill="hold"/>
                                        <p:tgtEl>
                                          <p:spTgt spid="1073742866"/>
                                        </p:tgtEl>
                                        <p:attrNameLst>
                                          <p:attrName>ppt_x</p:attrName>
                                        </p:attrNameLst>
                                      </p:cBhvr>
                                      <p:tavLst>
                                        <p:tav tm="0">
                                          <p:val>
                                            <p:strVal val="#ppt_x"/>
                                          </p:val>
                                        </p:tav>
                                        <p:tav tm="100000">
                                          <p:val>
                                            <p:strVal val="#ppt_x"/>
                                          </p:val>
                                        </p:tav>
                                      </p:tavLst>
                                    </p:anim>
                                    <p:anim calcmode="lin" valueType="num">
                                      <p:cBhvr>
                                        <p:cTn id="47" dur="1000" fill="hold"/>
                                        <p:tgtEl>
                                          <p:spTgt spid="107374286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150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anim calcmode="lin" valueType="num">
                                      <p:cBhvr>
                                        <p:cTn id="51" dur="1000" fill="hold"/>
                                        <p:tgtEl>
                                          <p:spTgt spid="22"/>
                                        </p:tgtEl>
                                        <p:attrNameLst>
                                          <p:attrName>ppt_x</p:attrName>
                                        </p:attrNameLst>
                                      </p:cBhvr>
                                      <p:tavLst>
                                        <p:tav tm="0">
                                          <p:val>
                                            <p:strVal val="#ppt_x"/>
                                          </p:val>
                                        </p:tav>
                                        <p:tav tm="100000">
                                          <p:val>
                                            <p:strVal val="#ppt_x"/>
                                          </p:val>
                                        </p:tav>
                                      </p:tavLst>
                                    </p:anim>
                                    <p:anim calcmode="lin" valueType="num">
                                      <p:cBhvr>
                                        <p:cTn id="52" dur="1000" fill="hold"/>
                                        <p:tgtEl>
                                          <p:spTgt spid="2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1500"/>
                                  </p:stCondLst>
                                  <p:childTnLst>
                                    <p:set>
                                      <p:cBhvr>
                                        <p:cTn id="54" dur="1" fill="hold">
                                          <p:stCondLst>
                                            <p:cond delay="0"/>
                                          </p:stCondLst>
                                        </p:cTn>
                                        <p:tgtEl>
                                          <p:spTgt spid="1073742854"/>
                                        </p:tgtEl>
                                        <p:attrNameLst>
                                          <p:attrName>style.visibility</p:attrName>
                                        </p:attrNameLst>
                                      </p:cBhvr>
                                      <p:to>
                                        <p:strVal val="visible"/>
                                      </p:to>
                                    </p:set>
                                    <p:animEffect transition="in" filter="fade">
                                      <p:cBhvr>
                                        <p:cTn id="55" dur="1000"/>
                                        <p:tgtEl>
                                          <p:spTgt spid="1073742854"/>
                                        </p:tgtEl>
                                      </p:cBhvr>
                                    </p:animEffect>
                                    <p:anim calcmode="lin" valueType="num">
                                      <p:cBhvr>
                                        <p:cTn id="56" dur="1000" fill="hold"/>
                                        <p:tgtEl>
                                          <p:spTgt spid="1073742854"/>
                                        </p:tgtEl>
                                        <p:attrNameLst>
                                          <p:attrName>ppt_x</p:attrName>
                                        </p:attrNameLst>
                                      </p:cBhvr>
                                      <p:tavLst>
                                        <p:tav tm="0">
                                          <p:val>
                                            <p:strVal val="#ppt_x"/>
                                          </p:val>
                                        </p:tav>
                                        <p:tav tm="100000">
                                          <p:val>
                                            <p:strVal val="#ppt_x"/>
                                          </p:val>
                                        </p:tav>
                                      </p:tavLst>
                                    </p:anim>
                                    <p:anim calcmode="lin" valueType="num">
                                      <p:cBhvr>
                                        <p:cTn id="57" dur="1000" fill="hold"/>
                                        <p:tgtEl>
                                          <p:spTgt spid="107374285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1500"/>
                                  </p:stCondLst>
                                  <p:childTnLst>
                                    <p:set>
                                      <p:cBhvr>
                                        <p:cTn id="59" dur="1" fill="hold">
                                          <p:stCondLst>
                                            <p:cond delay="0"/>
                                          </p:stCondLst>
                                        </p:cTn>
                                        <p:tgtEl>
                                          <p:spTgt spid="1073742852"/>
                                        </p:tgtEl>
                                        <p:attrNameLst>
                                          <p:attrName>style.visibility</p:attrName>
                                        </p:attrNameLst>
                                      </p:cBhvr>
                                      <p:to>
                                        <p:strVal val="visible"/>
                                      </p:to>
                                    </p:set>
                                    <p:animEffect transition="in" filter="fade">
                                      <p:cBhvr>
                                        <p:cTn id="60" dur="1000"/>
                                        <p:tgtEl>
                                          <p:spTgt spid="1073742852"/>
                                        </p:tgtEl>
                                      </p:cBhvr>
                                    </p:animEffect>
                                    <p:anim calcmode="lin" valueType="num">
                                      <p:cBhvr>
                                        <p:cTn id="61" dur="1000" fill="hold"/>
                                        <p:tgtEl>
                                          <p:spTgt spid="1073742852"/>
                                        </p:tgtEl>
                                        <p:attrNameLst>
                                          <p:attrName>ppt_x</p:attrName>
                                        </p:attrNameLst>
                                      </p:cBhvr>
                                      <p:tavLst>
                                        <p:tav tm="0">
                                          <p:val>
                                            <p:strVal val="#ppt_x"/>
                                          </p:val>
                                        </p:tav>
                                        <p:tav tm="100000">
                                          <p:val>
                                            <p:strVal val="#ppt_x"/>
                                          </p:val>
                                        </p:tav>
                                      </p:tavLst>
                                    </p:anim>
                                    <p:anim calcmode="lin" valueType="num">
                                      <p:cBhvr>
                                        <p:cTn id="62" dur="1000" fill="hold"/>
                                        <p:tgtEl>
                                          <p:spTgt spid="1073742852"/>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225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1000"/>
                                        <p:tgtEl>
                                          <p:spTgt spid="27"/>
                                        </p:tgtEl>
                                      </p:cBhvr>
                                    </p:animEffect>
                                    <p:anim calcmode="lin" valueType="num">
                                      <p:cBhvr>
                                        <p:cTn id="66" dur="1000" fill="hold"/>
                                        <p:tgtEl>
                                          <p:spTgt spid="27"/>
                                        </p:tgtEl>
                                        <p:attrNameLst>
                                          <p:attrName>ppt_x</p:attrName>
                                        </p:attrNameLst>
                                      </p:cBhvr>
                                      <p:tavLst>
                                        <p:tav tm="0">
                                          <p:val>
                                            <p:strVal val="#ppt_x"/>
                                          </p:val>
                                        </p:tav>
                                        <p:tav tm="100000">
                                          <p:val>
                                            <p:strVal val="#ppt_x"/>
                                          </p:val>
                                        </p:tav>
                                      </p:tavLst>
                                    </p:anim>
                                    <p:anim calcmode="lin" valueType="num">
                                      <p:cBhvr>
                                        <p:cTn id="67" dur="1000" fill="hold"/>
                                        <p:tgtEl>
                                          <p:spTgt spid="27"/>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225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childTnLst>
                                </p:cTn>
                              </p:par>
                              <p:par>
                                <p:cTn id="71" presetID="42" presetClass="entr" presetSubtype="0" fill="hold" nodeType="withEffect">
                                  <p:stCondLst>
                                    <p:cond delay="225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par>
                                <p:cTn id="76" presetID="10" presetClass="entr" presetSubtype="0" fill="hold" grpId="0" nodeType="withEffect">
                                  <p:stCondLst>
                                    <p:cond delay="225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animBg="1"/>
      <p:bldP spid="12" grpId="0" bldLvl="0" animBg="1"/>
      <p:bldP spid="1073742854" grpId="0" animBg="1"/>
      <p:bldP spid="1073742864" grpId="0" animBg="1"/>
      <p:bldP spid="1073742866" grpId="0" animBg="1"/>
      <p:bldP spid="30"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3006" y="2273842"/>
            <a:ext cx="2308324" cy="1569660"/>
          </a:xfrm>
          <a:prstGeom prst="rect">
            <a:avLst/>
          </a:prstGeom>
          <a:noFill/>
        </p:spPr>
        <p:txBody>
          <a:bodyPr vert="eaVert" wrap="square" rtlCol="0">
            <a:spAutoFit/>
          </a:bodyPr>
          <a:lstStyle/>
          <a:p>
            <a:pPr algn="dist"/>
            <a:r>
              <a:rPr lang="zh-CN" altLang="en-US" sz="13800" dirty="0">
                <a:solidFill>
                  <a:schemeClr val="bg1"/>
                </a:solidFill>
                <a:latin typeface="钟齐李洤标准草书符号" panose="02010600030101010101" pitchFamily="2" charset="-122"/>
                <a:ea typeface="钟齐李洤标准草书符号" panose="02010600030101010101" pitchFamily="2" charset="-122"/>
              </a:rPr>
              <a:t>青</a:t>
            </a:r>
            <a:endParaRPr lang="zh-CN" altLang="en-US" sz="13800" dirty="0">
              <a:solidFill>
                <a:schemeClr val="bg1"/>
              </a:solidFill>
              <a:latin typeface="钟齐李洤标准草书符号" panose="02010600030101010101" pitchFamily="2" charset="-122"/>
              <a:ea typeface="钟齐李洤标准草书符号" panose="02010600030101010101" pitchFamily="2" charset="-122"/>
            </a:endParaRPr>
          </a:p>
        </p:txBody>
      </p:sp>
      <p:sp>
        <p:nvSpPr>
          <p:cNvPr id="31" name="Freeform 9"/>
          <p:cNvSpPr/>
          <p:nvPr/>
        </p:nvSpPr>
        <p:spPr bwMode="auto">
          <a:xfrm>
            <a:off x="5582888" y="4149053"/>
            <a:ext cx="810957" cy="332524"/>
          </a:xfrm>
          <a:custGeom>
            <a:avLst/>
            <a:gdLst>
              <a:gd name="T0" fmla="*/ 745 w 745"/>
              <a:gd name="T1" fmla="*/ 173 h 285"/>
              <a:gd name="T2" fmla="*/ 616 w 745"/>
              <a:gd name="T3" fmla="*/ 211 h 285"/>
              <a:gd name="T4" fmla="*/ 556 w 745"/>
              <a:gd name="T5" fmla="*/ 189 h 285"/>
              <a:gd name="T6" fmla="*/ 269 w 745"/>
              <a:gd name="T7" fmla="*/ 228 h 285"/>
              <a:gd name="T8" fmla="*/ 99 w 745"/>
              <a:gd name="T9" fmla="*/ 262 h 285"/>
              <a:gd name="T10" fmla="*/ 14 w 745"/>
              <a:gd name="T11" fmla="*/ 107 h 285"/>
              <a:gd name="T12" fmla="*/ 144 w 745"/>
              <a:gd name="T13" fmla="*/ 5 h 285"/>
              <a:gd name="T14" fmla="*/ 230 w 745"/>
              <a:gd name="T15" fmla="*/ 114 h 285"/>
              <a:gd name="T16" fmla="*/ 151 w 745"/>
              <a:gd name="T17" fmla="*/ 191 h 285"/>
              <a:gd name="T18" fmla="*/ 93 w 745"/>
              <a:gd name="T19" fmla="*/ 143 h 285"/>
              <a:gd name="T20" fmla="*/ 132 w 745"/>
              <a:gd name="T21" fmla="*/ 87 h 285"/>
              <a:gd name="T22" fmla="*/ 158 w 745"/>
              <a:gd name="T23" fmla="*/ 94 h 285"/>
              <a:gd name="T24" fmla="*/ 138 w 745"/>
              <a:gd name="T25" fmla="*/ 112 h 285"/>
              <a:gd name="T26" fmla="*/ 121 w 745"/>
              <a:gd name="T27" fmla="*/ 149 h 285"/>
              <a:gd name="T28" fmla="*/ 169 w 745"/>
              <a:gd name="T29" fmla="*/ 162 h 285"/>
              <a:gd name="T30" fmla="*/ 201 w 745"/>
              <a:gd name="T31" fmla="*/ 78 h 285"/>
              <a:gd name="T32" fmla="*/ 123 w 745"/>
              <a:gd name="T33" fmla="*/ 31 h 285"/>
              <a:gd name="T34" fmla="*/ 39 w 745"/>
              <a:gd name="T35" fmla="*/ 154 h 285"/>
              <a:gd name="T36" fmla="*/ 188 w 745"/>
              <a:gd name="T37" fmla="*/ 242 h 285"/>
              <a:gd name="T38" fmla="*/ 285 w 745"/>
              <a:gd name="T39" fmla="*/ 183 h 285"/>
              <a:gd name="T40" fmla="*/ 558 w 745"/>
              <a:gd name="T41" fmla="*/ 161 h 285"/>
              <a:gd name="T42" fmla="*/ 723 w 745"/>
              <a:gd name="T43" fmla="*/ 170 h 285"/>
              <a:gd name="T44" fmla="*/ 745 w 745"/>
              <a:gd name="T45" fmla="*/ 17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5" h="285">
                <a:moveTo>
                  <a:pt x="745" y="173"/>
                </a:moveTo>
                <a:cubicBezTo>
                  <a:pt x="718" y="210"/>
                  <a:pt x="664" y="225"/>
                  <a:pt x="616" y="211"/>
                </a:cubicBezTo>
                <a:cubicBezTo>
                  <a:pt x="596" y="205"/>
                  <a:pt x="575" y="199"/>
                  <a:pt x="556" y="189"/>
                </a:cubicBezTo>
                <a:cubicBezTo>
                  <a:pt x="451" y="134"/>
                  <a:pt x="356" y="155"/>
                  <a:pt x="269" y="228"/>
                </a:cubicBezTo>
                <a:cubicBezTo>
                  <a:pt x="218" y="270"/>
                  <a:pt x="162" y="285"/>
                  <a:pt x="99" y="262"/>
                </a:cubicBezTo>
                <a:cubicBezTo>
                  <a:pt x="42" y="241"/>
                  <a:pt x="0" y="163"/>
                  <a:pt x="14" y="107"/>
                </a:cubicBezTo>
                <a:cubicBezTo>
                  <a:pt x="30" y="44"/>
                  <a:pt x="86" y="0"/>
                  <a:pt x="144" y="5"/>
                </a:cubicBezTo>
                <a:cubicBezTo>
                  <a:pt x="186" y="9"/>
                  <a:pt x="236" y="48"/>
                  <a:pt x="230" y="114"/>
                </a:cubicBezTo>
                <a:cubicBezTo>
                  <a:pt x="226" y="160"/>
                  <a:pt x="197" y="191"/>
                  <a:pt x="151" y="191"/>
                </a:cubicBezTo>
                <a:cubicBezTo>
                  <a:pt x="118" y="191"/>
                  <a:pt x="98" y="176"/>
                  <a:pt x="93" y="143"/>
                </a:cubicBezTo>
                <a:cubicBezTo>
                  <a:pt x="87" y="112"/>
                  <a:pt x="105" y="96"/>
                  <a:pt x="132" y="87"/>
                </a:cubicBezTo>
                <a:cubicBezTo>
                  <a:pt x="137" y="85"/>
                  <a:pt x="145" y="90"/>
                  <a:pt x="158" y="94"/>
                </a:cubicBezTo>
                <a:cubicBezTo>
                  <a:pt x="148" y="102"/>
                  <a:pt x="141" y="106"/>
                  <a:pt x="138" y="112"/>
                </a:cubicBezTo>
                <a:cubicBezTo>
                  <a:pt x="131" y="124"/>
                  <a:pt x="126" y="136"/>
                  <a:pt x="121" y="149"/>
                </a:cubicBezTo>
                <a:cubicBezTo>
                  <a:pt x="137" y="154"/>
                  <a:pt x="155" y="166"/>
                  <a:pt x="169" y="162"/>
                </a:cubicBezTo>
                <a:cubicBezTo>
                  <a:pt x="199" y="153"/>
                  <a:pt x="213" y="110"/>
                  <a:pt x="201" y="78"/>
                </a:cubicBezTo>
                <a:cubicBezTo>
                  <a:pt x="189" y="45"/>
                  <a:pt x="153" y="24"/>
                  <a:pt x="123" y="31"/>
                </a:cubicBezTo>
                <a:cubicBezTo>
                  <a:pt x="62" y="45"/>
                  <a:pt x="25" y="100"/>
                  <a:pt x="39" y="154"/>
                </a:cubicBezTo>
                <a:cubicBezTo>
                  <a:pt x="58" y="225"/>
                  <a:pt x="122" y="266"/>
                  <a:pt x="188" y="242"/>
                </a:cubicBezTo>
                <a:cubicBezTo>
                  <a:pt x="223" y="229"/>
                  <a:pt x="253" y="203"/>
                  <a:pt x="285" y="183"/>
                </a:cubicBezTo>
                <a:cubicBezTo>
                  <a:pt x="372" y="126"/>
                  <a:pt x="462" y="114"/>
                  <a:pt x="558" y="161"/>
                </a:cubicBezTo>
                <a:cubicBezTo>
                  <a:pt x="611" y="188"/>
                  <a:pt x="666" y="208"/>
                  <a:pt x="723" y="170"/>
                </a:cubicBezTo>
                <a:cubicBezTo>
                  <a:pt x="727" y="167"/>
                  <a:pt x="736" y="171"/>
                  <a:pt x="745" y="173"/>
                </a:cubicBezTo>
                <a:close/>
              </a:path>
            </a:pathLst>
          </a:custGeom>
          <a:solidFill>
            <a:srgbClr val="C7A167"/>
          </a:solidFill>
          <a:ln>
            <a:noFill/>
          </a:ln>
        </p:spPr>
        <p:txBody>
          <a:bodyPr vert="horz" wrap="square" lIns="91440" tIns="45720" rIns="91440" bIns="45720" numCol="1" anchor="t" anchorCtr="0" compatLnSpc="1"/>
          <a:lstStyle/>
          <a:p>
            <a:endParaRPr lang="zh-CN" altLang="en-US"/>
          </a:p>
        </p:txBody>
      </p:sp>
      <p:pic>
        <p:nvPicPr>
          <p:cNvPr id="2" name="图片 -2147482602" descr="QQ截图20201024235709"/>
          <p:cNvPicPr>
            <a:picLocks noChangeAspect="1"/>
          </p:cNvPicPr>
          <p:nvPr/>
        </p:nvPicPr>
        <p:blipFill>
          <a:blip r:embed="rId1"/>
          <a:stretch>
            <a:fillRect/>
          </a:stretch>
        </p:blipFill>
        <p:spPr>
          <a:xfrm>
            <a:off x="514350" y="960120"/>
            <a:ext cx="3935730" cy="2738120"/>
          </a:xfrm>
          <a:prstGeom prst="rect">
            <a:avLst/>
          </a:prstGeom>
          <a:noFill/>
          <a:ln w="9525">
            <a:noFill/>
          </a:ln>
        </p:spPr>
      </p:pic>
      <p:pic>
        <p:nvPicPr>
          <p:cNvPr id="3" name="图片 -2147482609" descr="QQ截图20201022172022"/>
          <p:cNvPicPr>
            <a:picLocks noChangeAspect="1"/>
          </p:cNvPicPr>
          <p:nvPr/>
        </p:nvPicPr>
        <p:blipFill>
          <a:blip r:embed="rId2"/>
          <a:stretch>
            <a:fillRect/>
          </a:stretch>
        </p:blipFill>
        <p:spPr>
          <a:xfrm>
            <a:off x="7540625" y="836295"/>
            <a:ext cx="4236720" cy="3319145"/>
          </a:xfrm>
          <a:prstGeom prst="rect">
            <a:avLst/>
          </a:prstGeom>
          <a:noFill/>
          <a:ln w="9525">
            <a:noFill/>
          </a:ln>
        </p:spPr>
      </p:pic>
      <p:sp>
        <p:nvSpPr>
          <p:cNvPr id="9" name="矩形 8"/>
          <p:cNvSpPr/>
          <p:nvPr/>
        </p:nvSpPr>
        <p:spPr>
          <a:xfrm>
            <a:off x="5712460" y="577675"/>
            <a:ext cx="551815" cy="3523615"/>
          </a:xfrm>
          <a:prstGeom prst="rect">
            <a:avLst/>
          </a:prstGeom>
          <a:noFill/>
        </p:spPr>
        <p:txBody>
          <a:bodyPr vert="eaVert" wrap="square" rtlCol="0">
            <a:spAutoFit/>
          </a:bodyPr>
          <a:lstStyle/>
          <a:p>
            <a:pPr algn="dist"/>
            <a:r>
              <a:rPr lang="zh-CN" altLang="en-US" sz="2400" spc="-150" dirty="0">
                <a:solidFill>
                  <a:schemeClr val="tx1"/>
                </a:solidFill>
                <a:effectLst>
                  <a:outerShdw blurRad="38100" dist="19050" dir="2700000" algn="tl" rotWithShape="0">
                    <a:schemeClr val="dk1">
                      <a:alpha val="40000"/>
                    </a:schemeClr>
                  </a:outerShdw>
                </a:effectLst>
                <a:latin typeface="方正姚体" panose="02010601030101010101" pitchFamily="2" charset="-122"/>
                <a:ea typeface="方正姚体" panose="02010601030101010101" pitchFamily="2" charset="-122"/>
                <a:sym typeface="+mn-ea"/>
              </a:rPr>
              <a:t>动态效果展示</a:t>
            </a:r>
            <a:endParaRPr lang="zh-CN" altLang="en-US" sz="2400" spc="-150" dirty="0">
              <a:solidFill>
                <a:schemeClr val="tx1"/>
              </a:solidFill>
              <a:effectLst>
                <a:outerShdw blurRad="38100" dist="19050" dir="2700000" algn="tl" rotWithShape="0">
                  <a:schemeClr val="dk1">
                    <a:alpha val="40000"/>
                  </a:schemeClr>
                </a:outerShdw>
              </a:effectLst>
              <a:latin typeface="方正姚体" panose="02010601030101010101" pitchFamily="2" charset="-122"/>
              <a:ea typeface="方正姚体" panose="02010601030101010101" pitchFamily="2" charset="-122"/>
              <a:sym typeface="+mn-ea"/>
            </a:endParaRPr>
          </a:p>
        </p:txBody>
      </p:sp>
      <p:sp>
        <p:nvSpPr>
          <p:cNvPr id="11" name="矩形 10"/>
          <p:cNvSpPr/>
          <p:nvPr/>
        </p:nvSpPr>
        <p:spPr>
          <a:xfrm>
            <a:off x="7413625" y="836930"/>
            <a:ext cx="4443095" cy="3441700"/>
          </a:xfrm>
          <a:prstGeom prst="rect">
            <a:avLst/>
          </a:prstGeom>
          <a:noFill/>
          <a:ln w="53975" cmpd="tri">
            <a:solidFill>
              <a:srgbClr val="2C3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91795" y="859155"/>
            <a:ext cx="4180840" cy="2990215"/>
          </a:xfrm>
          <a:prstGeom prst="rect">
            <a:avLst/>
          </a:prstGeom>
          <a:noFill/>
          <a:ln w="53975" cmpd="tri">
            <a:solidFill>
              <a:srgbClr val="2C3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a:p>
        </p:txBody>
      </p:sp>
      <p:grpSp>
        <p:nvGrpSpPr>
          <p:cNvPr id="14" name="组合 13"/>
          <p:cNvGrpSpPr/>
          <p:nvPr/>
        </p:nvGrpSpPr>
        <p:grpSpPr>
          <a:xfrm>
            <a:off x="11153140" y="6252210"/>
            <a:ext cx="735330" cy="335915"/>
            <a:chOff x="942075" y="887695"/>
            <a:chExt cx="1814513" cy="829695"/>
          </a:xfrm>
        </p:grpSpPr>
        <p:sp>
          <p:nvSpPr>
            <p:cNvPr id="15" name="Freeform 6"/>
            <p:cNvSpPr/>
            <p:nvPr/>
          </p:nvSpPr>
          <p:spPr bwMode="auto">
            <a:xfrm>
              <a:off x="942075" y="977900"/>
              <a:ext cx="1814513" cy="649287"/>
            </a:xfrm>
            <a:custGeom>
              <a:avLst/>
              <a:gdLst>
                <a:gd name="T0" fmla="*/ 1312 w 1427"/>
                <a:gd name="T1" fmla="*/ 280 h 509"/>
                <a:gd name="T2" fmla="*/ 1411 w 1427"/>
                <a:gd name="T3" fmla="*/ 268 h 509"/>
                <a:gd name="T4" fmla="*/ 1338 w 1427"/>
                <a:gd name="T5" fmla="*/ 157 h 509"/>
                <a:gd name="T6" fmla="*/ 1098 w 1427"/>
                <a:gd name="T7" fmla="*/ 137 h 509"/>
                <a:gd name="T8" fmla="*/ 906 w 1427"/>
                <a:gd name="T9" fmla="*/ 239 h 509"/>
                <a:gd name="T10" fmla="*/ 1036 w 1427"/>
                <a:gd name="T11" fmla="*/ 315 h 509"/>
                <a:gd name="T12" fmla="*/ 1015 w 1427"/>
                <a:gd name="T13" fmla="*/ 233 h 509"/>
                <a:gd name="T14" fmla="*/ 970 w 1427"/>
                <a:gd name="T15" fmla="*/ 277 h 509"/>
                <a:gd name="T16" fmla="*/ 998 w 1427"/>
                <a:gd name="T17" fmla="*/ 203 h 509"/>
                <a:gd name="T18" fmla="*/ 1065 w 1427"/>
                <a:gd name="T19" fmla="*/ 313 h 509"/>
                <a:gd name="T20" fmla="*/ 943 w 1427"/>
                <a:gd name="T21" fmla="*/ 351 h 509"/>
                <a:gd name="T22" fmla="*/ 781 w 1427"/>
                <a:gd name="T23" fmla="*/ 401 h 509"/>
                <a:gd name="T24" fmla="*/ 547 w 1427"/>
                <a:gd name="T25" fmla="*/ 296 h 509"/>
                <a:gd name="T26" fmla="*/ 311 w 1427"/>
                <a:gd name="T27" fmla="*/ 274 h 509"/>
                <a:gd name="T28" fmla="*/ 0 w 1427"/>
                <a:gd name="T29" fmla="*/ 344 h 509"/>
                <a:gd name="T30" fmla="*/ 236 w 1427"/>
                <a:gd name="T31" fmla="*/ 371 h 509"/>
                <a:gd name="T32" fmla="*/ 438 w 1427"/>
                <a:gd name="T33" fmla="*/ 321 h 509"/>
                <a:gd name="T34" fmla="*/ 700 w 1427"/>
                <a:gd name="T35" fmla="*/ 461 h 509"/>
                <a:gd name="T36" fmla="*/ 1053 w 1427"/>
                <a:gd name="T37" fmla="*/ 482 h 509"/>
                <a:gd name="T38" fmla="*/ 1312 w 1427"/>
                <a:gd name="T39" fmla="*/ 28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7" h="509">
                  <a:moveTo>
                    <a:pt x="1312" y="280"/>
                  </a:moveTo>
                  <a:cubicBezTo>
                    <a:pt x="1351" y="319"/>
                    <a:pt x="1395" y="307"/>
                    <a:pt x="1411" y="268"/>
                  </a:cubicBezTo>
                  <a:cubicBezTo>
                    <a:pt x="1427" y="229"/>
                    <a:pt x="1411" y="168"/>
                    <a:pt x="1338" y="157"/>
                  </a:cubicBezTo>
                  <a:cubicBezTo>
                    <a:pt x="1336" y="86"/>
                    <a:pt x="1179" y="0"/>
                    <a:pt x="1098" y="137"/>
                  </a:cubicBezTo>
                  <a:cubicBezTo>
                    <a:pt x="1013" y="101"/>
                    <a:pt x="926" y="142"/>
                    <a:pt x="906" y="239"/>
                  </a:cubicBezTo>
                  <a:cubicBezTo>
                    <a:pt x="891" y="308"/>
                    <a:pt x="1000" y="364"/>
                    <a:pt x="1036" y="315"/>
                  </a:cubicBezTo>
                  <a:cubicBezTo>
                    <a:pt x="1054" y="290"/>
                    <a:pt x="1054" y="240"/>
                    <a:pt x="1015" y="233"/>
                  </a:cubicBezTo>
                  <a:cubicBezTo>
                    <a:pt x="988" y="227"/>
                    <a:pt x="967" y="246"/>
                    <a:pt x="970" y="277"/>
                  </a:cubicBezTo>
                  <a:cubicBezTo>
                    <a:pt x="948" y="270"/>
                    <a:pt x="967" y="205"/>
                    <a:pt x="998" y="203"/>
                  </a:cubicBezTo>
                  <a:cubicBezTo>
                    <a:pt x="1057" y="200"/>
                    <a:pt x="1089" y="265"/>
                    <a:pt x="1065" y="313"/>
                  </a:cubicBezTo>
                  <a:cubicBezTo>
                    <a:pt x="1039" y="365"/>
                    <a:pt x="1003" y="370"/>
                    <a:pt x="943" y="351"/>
                  </a:cubicBezTo>
                  <a:cubicBezTo>
                    <a:pt x="889" y="387"/>
                    <a:pt x="843" y="406"/>
                    <a:pt x="781" y="401"/>
                  </a:cubicBezTo>
                  <a:cubicBezTo>
                    <a:pt x="660" y="391"/>
                    <a:pt x="622" y="358"/>
                    <a:pt x="547" y="296"/>
                  </a:cubicBezTo>
                  <a:cubicBezTo>
                    <a:pt x="457" y="223"/>
                    <a:pt x="364" y="239"/>
                    <a:pt x="311" y="274"/>
                  </a:cubicBezTo>
                  <a:cubicBezTo>
                    <a:pt x="234" y="324"/>
                    <a:pt x="159" y="379"/>
                    <a:pt x="0" y="344"/>
                  </a:cubicBezTo>
                  <a:cubicBezTo>
                    <a:pt x="82" y="386"/>
                    <a:pt x="168" y="401"/>
                    <a:pt x="236" y="371"/>
                  </a:cubicBezTo>
                  <a:cubicBezTo>
                    <a:pt x="317" y="336"/>
                    <a:pt x="371" y="312"/>
                    <a:pt x="438" y="321"/>
                  </a:cubicBezTo>
                  <a:cubicBezTo>
                    <a:pt x="496" y="330"/>
                    <a:pt x="573" y="426"/>
                    <a:pt x="700" y="461"/>
                  </a:cubicBezTo>
                  <a:cubicBezTo>
                    <a:pt x="819" y="494"/>
                    <a:pt x="928" y="509"/>
                    <a:pt x="1053" y="482"/>
                  </a:cubicBezTo>
                  <a:cubicBezTo>
                    <a:pt x="1153" y="462"/>
                    <a:pt x="1247" y="425"/>
                    <a:pt x="1312" y="280"/>
                  </a:cubicBezTo>
                  <a:close/>
                </a:path>
              </a:pathLst>
            </a:custGeom>
            <a:solidFill>
              <a:srgbClr val="546079"/>
            </a:solidFill>
            <a:ln>
              <a:noFill/>
            </a:ln>
          </p:spPr>
          <p:txBody>
            <a:bodyPr vert="horz" wrap="square" lIns="91440" tIns="45720" rIns="91440" bIns="45720" numCol="1" anchor="t" anchorCtr="0" compatLnSpc="1"/>
            <a:lstStyle/>
            <a:p>
              <a:endParaRPr lang="zh-CN" altLang="en-US"/>
            </a:p>
          </p:txBody>
        </p:sp>
        <p:sp>
          <p:nvSpPr>
            <p:cNvPr id="16" name="Freeform 7"/>
            <p:cNvSpPr/>
            <p:nvPr/>
          </p:nvSpPr>
          <p:spPr bwMode="auto">
            <a:xfrm>
              <a:off x="991022" y="887695"/>
              <a:ext cx="858310" cy="829695"/>
            </a:xfrm>
            <a:custGeom>
              <a:avLst/>
              <a:gdLst>
                <a:gd name="T0" fmla="*/ 208 w 262"/>
                <a:gd name="T1" fmla="*/ 110 h 252"/>
                <a:gd name="T2" fmla="*/ 192 w 262"/>
                <a:gd name="T3" fmla="*/ 35 h 252"/>
                <a:gd name="T4" fmla="*/ 259 w 262"/>
                <a:gd name="T5" fmla="*/ 98 h 252"/>
                <a:gd name="T6" fmla="*/ 204 w 262"/>
                <a:gd name="T7" fmla="*/ 164 h 252"/>
                <a:gd name="T8" fmla="*/ 0 w 262"/>
                <a:gd name="T9" fmla="*/ 252 h 252"/>
                <a:gd name="T10" fmla="*/ 102 w 262"/>
                <a:gd name="T11" fmla="*/ 145 h 252"/>
                <a:gd name="T12" fmla="*/ 159 w 262"/>
                <a:gd name="T13" fmla="*/ 94 h 252"/>
                <a:gd name="T14" fmla="*/ 119 w 262"/>
                <a:gd name="T15" fmla="*/ 45 h 252"/>
                <a:gd name="T16" fmla="*/ 84 w 262"/>
                <a:gd name="T17" fmla="*/ 88 h 252"/>
                <a:gd name="T18" fmla="*/ 112 w 262"/>
                <a:gd name="T19" fmla="*/ 63 h 252"/>
                <a:gd name="T20" fmla="*/ 140 w 262"/>
                <a:gd name="T21" fmla="*/ 109 h 252"/>
                <a:gd name="T22" fmla="*/ 62 w 262"/>
                <a:gd name="T23" fmla="*/ 119 h 252"/>
                <a:gd name="T24" fmla="*/ 45 w 262"/>
                <a:gd name="T25" fmla="*/ 53 h 252"/>
                <a:gd name="T26" fmla="*/ 131 w 262"/>
                <a:gd name="T27" fmla="*/ 8 h 252"/>
                <a:gd name="T28" fmla="*/ 208 w 262"/>
                <a:gd name="T29"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52">
                  <a:moveTo>
                    <a:pt x="208" y="110"/>
                  </a:moveTo>
                  <a:cubicBezTo>
                    <a:pt x="238" y="81"/>
                    <a:pt x="214" y="48"/>
                    <a:pt x="192" y="35"/>
                  </a:cubicBezTo>
                  <a:cubicBezTo>
                    <a:pt x="227" y="16"/>
                    <a:pt x="262" y="61"/>
                    <a:pt x="259" y="98"/>
                  </a:cubicBezTo>
                  <a:cubicBezTo>
                    <a:pt x="257" y="131"/>
                    <a:pt x="242" y="164"/>
                    <a:pt x="204" y="164"/>
                  </a:cubicBezTo>
                  <a:cubicBezTo>
                    <a:pt x="155" y="165"/>
                    <a:pt x="55" y="180"/>
                    <a:pt x="0" y="252"/>
                  </a:cubicBezTo>
                  <a:cubicBezTo>
                    <a:pt x="19" y="196"/>
                    <a:pt x="63" y="150"/>
                    <a:pt x="102" y="145"/>
                  </a:cubicBezTo>
                  <a:cubicBezTo>
                    <a:pt x="140" y="140"/>
                    <a:pt x="159" y="121"/>
                    <a:pt x="159" y="94"/>
                  </a:cubicBezTo>
                  <a:cubicBezTo>
                    <a:pt x="160" y="69"/>
                    <a:pt x="139" y="46"/>
                    <a:pt x="119" y="45"/>
                  </a:cubicBezTo>
                  <a:cubicBezTo>
                    <a:pt x="94" y="43"/>
                    <a:pt x="83" y="59"/>
                    <a:pt x="84" y="88"/>
                  </a:cubicBezTo>
                  <a:cubicBezTo>
                    <a:pt x="92" y="79"/>
                    <a:pt x="96" y="62"/>
                    <a:pt x="112" y="63"/>
                  </a:cubicBezTo>
                  <a:cubicBezTo>
                    <a:pt x="136" y="64"/>
                    <a:pt x="151" y="86"/>
                    <a:pt x="140" y="109"/>
                  </a:cubicBezTo>
                  <a:cubicBezTo>
                    <a:pt x="128" y="133"/>
                    <a:pt x="85" y="133"/>
                    <a:pt x="62" y="119"/>
                  </a:cubicBezTo>
                  <a:cubicBezTo>
                    <a:pt x="43" y="107"/>
                    <a:pt x="39" y="80"/>
                    <a:pt x="45" y="53"/>
                  </a:cubicBezTo>
                  <a:cubicBezTo>
                    <a:pt x="52" y="25"/>
                    <a:pt x="86" y="0"/>
                    <a:pt x="131" y="8"/>
                  </a:cubicBezTo>
                  <a:cubicBezTo>
                    <a:pt x="179" y="17"/>
                    <a:pt x="222" y="79"/>
                    <a:pt x="208" y="110"/>
                  </a:cubicBezTo>
                  <a:close/>
                </a:path>
              </a:pathLst>
            </a:custGeom>
            <a:solidFill>
              <a:srgbClr val="546079"/>
            </a:solidFill>
            <a:ln>
              <a:noFill/>
            </a:ln>
          </p:spPr>
          <p:txBody>
            <a:bodyPr vert="horz" wrap="square" lIns="91440" tIns="45720" rIns="91440" bIns="45720" numCol="1" anchor="t" anchorCtr="0" compatLnSpc="1"/>
            <a:lstStyle/>
            <a:p>
              <a:endParaRPr lang="zh-CN" altLang="en-US"/>
            </a:p>
          </p:txBody>
        </p:sp>
      </p:grpSp>
      <p:sp>
        <p:nvSpPr>
          <p:cNvPr id="17" name="矩形 16"/>
          <p:cNvSpPr/>
          <p:nvPr/>
        </p:nvSpPr>
        <p:spPr>
          <a:xfrm>
            <a:off x="11342370" y="5218430"/>
            <a:ext cx="428625" cy="1033780"/>
          </a:xfrm>
          <a:prstGeom prst="rect">
            <a:avLst/>
          </a:prstGeom>
          <a:noFill/>
        </p:spPr>
        <p:txBody>
          <a:bodyPr vert="eaVert" wrap="square" rtlCol="0">
            <a:spAutoFit/>
          </a:bodyPr>
          <a:lstStyle/>
          <a:p>
            <a:pPr algn="dist"/>
            <a:r>
              <a:rPr lang="zh-CN" altLang="en-US" sz="1600" dirty="0">
                <a:solidFill>
                  <a:srgbClr val="2C3B5A"/>
                </a:solidFill>
                <a:latin typeface="方正姚体" panose="02010601030101010101" pitchFamily="2" charset="-122"/>
                <a:ea typeface="方正姚体" panose="02010601030101010101" pitchFamily="2" charset="-122"/>
                <a:sym typeface="+mn-ea"/>
              </a:rPr>
              <a:t>工艺流程</a:t>
            </a:r>
            <a:endParaRPr lang="zh-CN" altLang="en-US" sz="1600" dirty="0">
              <a:solidFill>
                <a:srgbClr val="2C3B5A"/>
              </a:solidFill>
              <a:latin typeface="方正姚体" panose="02010601030101010101" pitchFamily="2" charset="-122"/>
              <a:ea typeface="方正姚体" panose="02010601030101010101" pitchFamily="2" charset="-122"/>
              <a:sym typeface="+mn-ea"/>
            </a:endParaRPr>
          </a:p>
        </p:txBody>
      </p:sp>
      <p:grpSp>
        <p:nvGrpSpPr>
          <p:cNvPr id="18" name="组合 17"/>
          <p:cNvGrpSpPr/>
          <p:nvPr/>
        </p:nvGrpSpPr>
        <p:grpSpPr>
          <a:xfrm>
            <a:off x="266065" y="6231255"/>
            <a:ext cx="728980" cy="333375"/>
            <a:chOff x="942075" y="887695"/>
            <a:chExt cx="1814513" cy="829695"/>
          </a:xfrm>
        </p:grpSpPr>
        <p:sp>
          <p:nvSpPr>
            <p:cNvPr id="19" name="Freeform 6"/>
            <p:cNvSpPr/>
            <p:nvPr/>
          </p:nvSpPr>
          <p:spPr bwMode="auto">
            <a:xfrm>
              <a:off x="942075" y="977900"/>
              <a:ext cx="1814513" cy="649287"/>
            </a:xfrm>
            <a:custGeom>
              <a:avLst/>
              <a:gdLst>
                <a:gd name="T0" fmla="*/ 1312 w 1427"/>
                <a:gd name="T1" fmla="*/ 280 h 509"/>
                <a:gd name="T2" fmla="*/ 1411 w 1427"/>
                <a:gd name="T3" fmla="*/ 268 h 509"/>
                <a:gd name="T4" fmla="*/ 1338 w 1427"/>
                <a:gd name="T5" fmla="*/ 157 h 509"/>
                <a:gd name="T6" fmla="*/ 1098 w 1427"/>
                <a:gd name="T7" fmla="*/ 137 h 509"/>
                <a:gd name="T8" fmla="*/ 906 w 1427"/>
                <a:gd name="T9" fmla="*/ 239 h 509"/>
                <a:gd name="T10" fmla="*/ 1036 w 1427"/>
                <a:gd name="T11" fmla="*/ 315 h 509"/>
                <a:gd name="T12" fmla="*/ 1015 w 1427"/>
                <a:gd name="T13" fmla="*/ 233 h 509"/>
                <a:gd name="T14" fmla="*/ 970 w 1427"/>
                <a:gd name="T15" fmla="*/ 277 h 509"/>
                <a:gd name="T16" fmla="*/ 998 w 1427"/>
                <a:gd name="T17" fmla="*/ 203 h 509"/>
                <a:gd name="T18" fmla="*/ 1065 w 1427"/>
                <a:gd name="T19" fmla="*/ 313 h 509"/>
                <a:gd name="T20" fmla="*/ 943 w 1427"/>
                <a:gd name="T21" fmla="*/ 351 h 509"/>
                <a:gd name="T22" fmla="*/ 781 w 1427"/>
                <a:gd name="T23" fmla="*/ 401 h 509"/>
                <a:gd name="T24" fmla="*/ 547 w 1427"/>
                <a:gd name="T25" fmla="*/ 296 h 509"/>
                <a:gd name="T26" fmla="*/ 311 w 1427"/>
                <a:gd name="T27" fmla="*/ 274 h 509"/>
                <a:gd name="T28" fmla="*/ 0 w 1427"/>
                <a:gd name="T29" fmla="*/ 344 h 509"/>
                <a:gd name="T30" fmla="*/ 236 w 1427"/>
                <a:gd name="T31" fmla="*/ 371 h 509"/>
                <a:gd name="T32" fmla="*/ 438 w 1427"/>
                <a:gd name="T33" fmla="*/ 321 h 509"/>
                <a:gd name="T34" fmla="*/ 700 w 1427"/>
                <a:gd name="T35" fmla="*/ 461 h 509"/>
                <a:gd name="T36" fmla="*/ 1053 w 1427"/>
                <a:gd name="T37" fmla="*/ 482 h 509"/>
                <a:gd name="T38" fmla="*/ 1312 w 1427"/>
                <a:gd name="T39" fmla="*/ 28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7" h="509">
                  <a:moveTo>
                    <a:pt x="1312" y="280"/>
                  </a:moveTo>
                  <a:cubicBezTo>
                    <a:pt x="1351" y="319"/>
                    <a:pt x="1395" y="307"/>
                    <a:pt x="1411" y="268"/>
                  </a:cubicBezTo>
                  <a:cubicBezTo>
                    <a:pt x="1427" y="229"/>
                    <a:pt x="1411" y="168"/>
                    <a:pt x="1338" y="157"/>
                  </a:cubicBezTo>
                  <a:cubicBezTo>
                    <a:pt x="1336" y="86"/>
                    <a:pt x="1179" y="0"/>
                    <a:pt x="1098" y="137"/>
                  </a:cubicBezTo>
                  <a:cubicBezTo>
                    <a:pt x="1013" y="101"/>
                    <a:pt x="926" y="142"/>
                    <a:pt x="906" y="239"/>
                  </a:cubicBezTo>
                  <a:cubicBezTo>
                    <a:pt x="891" y="308"/>
                    <a:pt x="1000" y="364"/>
                    <a:pt x="1036" y="315"/>
                  </a:cubicBezTo>
                  <a:cubicBezTo>
                    <a:pt x="1054" y="290"/>
                    <a:pt x="1054" y="240"/>
                    <a:pt x="1015" y="233"/>
                  </a:cubicBezTo>
                  <a:cubicBezTo>
                    <a:pt x="988" y="227"/>
                    <a:pt x="967" y="246"/>
                    <a:pt x="970" y="277"/>
                  </a:cubicBezTo>
                  <a:cubicBezTo>
                    <a:pt x="948" y="270"/>
                    <a:pt x="967" y="205"/>
                    <a:pt x="998" y="203"/>
                  </a:cubicBezTo>
                  <a:cubicBezTo>
                    <a:pt x="1057" y="200"/>
                    <a:pt x="1089" y="265"/>
                    <a:pt x="1065" y="313"/>
                  </a:cubicBezTo>
                  <a:cubicBezTo>
                    <a:pt x="1039" y="365"/>
                    <a:pt x="1003" y="370"/>
                    <a:pt x="943" y="351"/>
                  </a:cubicBezTo>
                  <a:cubicBezTo>
                    <a:pt x="889" y="387"/>
                    <a:pt x="843" y="406"/>
                    <a:pt x="781" y="401"/>
                  </a:cubicBezTo>
                  <a:cubicBezTo>
                    <a:pt x="660" y="391"/>
                    <a:pt x="622" y="358"/>
                    <a:pt x="547" y="296"/>
                  </a:cubicBezTo>
                  <a:cubicBezTo>
                    <a:pt x="457" y="223"/>
                    <a:pt x="364" y="239"/>
                    <a:pt x="311" y="274"/>
                  </a:cubicBezTo>
                  <a:cubicBezTo>
                    <a:pt x="234" y="324"/>
                    <a:pt x="159" y="379"/>
                    <a:pt x="0" y="344"/>
                  </a:cubicBezTo>
                  <a:cubicBezTo>
                    <a:pt x="82" y="386"/>
                    <a:pt x="168" y="401"/>
                    <a:pt x="236" y="371"/>
                  </a:cubicBezTo>
                  <a:cubicBezTo>
                    <a:pt x="317" y="336"/>
                    <a:pt x="371" y="312"/>
                    <a:pt x="438" y="321"/>
                  </a:cubicBezTo>
                  <a:cubicBezTo>
                    <a:pt x="496" y="330"/>
                    <a:pt x="573" y="426"/>
                    <a:pt x="700" y="461"/>
                  </a:cubicBezTo>
                  <a:cubicBezTo>
                    <a:pt x="819" y="494"/>
                    <a:pt x="928" y="509"/>
                    <a:pt x="1053" y="482"/>
                  </a:cubicBezTo>
                  <a:cubicBezTo>
                    <a:pt x="1153" y="462"/>
                    <a:pt x="1247" y="425"/>
                    <a:pt x="1312" y="280"/>
                  </a:cubicBezTo>
                  <a:close/>
                </a:path>
              </a:pathLst>
            </a:custGeom>
            <a:solidFill>
              <a:srgbClr val="546079"/>
            </a:solidFill>
            <a:ln>
              <a:noFill/>
            </a:ln>
          </p:spPr>
          <p:txBody>
            <a:bodyPr vert="horz" wrap="square" lIns="91440" tIns="45720" rIns="91440" bIns="45720" numCol="1" anchor="t" anchorCtr="0" compatLnSpc="1"/>
            <a:lstStyle/>
            <a:p>
              <a:endParaRPr lang="zh-CN" altLang="en-US"/>
            </a:p>
          </p:txBody>
        </p:sp>
        <p:sp>
          <p:nvSpPr>
            <p:cNvPr id="20" name="Freeform 7"/>
            <p:cNvSpPr/>
            <p:nvPr/>
          </p:nvSpPr>
          <p:spPr bwMode="auto">
            <a:xfrm>
              <a:off x="991022" y="887695"/>
              <a:ext cx="858310" cy="829695"/>
            </a:xfrm>
            <a:custGeom>
              <a:avLst/>
              <a:gdLst>
                <a:gd name="T0" fmla="*/ 208 w 262"/>
                <a:gd name="T1" fmla="*/ 110 h 252"/>
                <a:gd name="T2" fmla="*/ 192 w 262"/>
                <a:gd name="T3" fmla="*/ 35 h 252"/>
                <a:gd name="T4" fmla="*/ 259 w 262"/>
                <a:gd name="T5" fmla="*/ 98 h 252"/>
                <a:gd name="T6" fmla="*/ 204 w 262"/>
                <a:gd name="T7" fmla="*/ 164 h 252"/>
                <a:gd name="T8" fmla="*/ 0 w 262"/>
                <a:gd name="T9" fmla="*/ 252 h 252"/>
                <a:gd name="T10" fmla="*/ 102 w 262"/>
                <a:gd name="T11" fmla="*/ 145 h 252"/>
                <a:gd name="T12" fmla="*/ 159 w 262"/>
                <a:gd name="T13" fmla="*/ 94 h 252"/>
                <a:gd name="T14" fmla="*/ 119 w 262"/>
                <a:gd name="T15" fmla="*/ 45 h 252"/>
                <a:gd name="T16" fmla="*/ 84 w 262"/>
                <a:gd name="T17" fmla="*/ 88 h 252"/>
                <a:gd name="T18" fmla="*/ 112 w 262"/>
                <a:gd name="T19" fmla="*/ 63 h 252"/>
                <a:gd name="T20" fmla="*/ 140 w 262"/>
                <a:gd name="T21" fmla="*/ 109 h 252"/>
                <a:gd name="T22" fmla="*/ 62 w 262"/>
                <a:gd name="T23" fmla="*/ 119 h 252"/>
                <a:gd name="T24" fmla="*/ 45 w 262"/>
                <a:gd name="T25" fmla="*/ 53 h 252"/>
                <a:gd name="T26" fmla="*/ 131 w 262"/>
                <a:gd name="T27" fmla="*/ 8 h 252"/>
                <a:gd name="T28" fmla="*/ 208 w 262"/>
                <a:gd name="T29"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52">
                  <a:moveTo>
                    <a:pt x="208" y="110"/>
                  </a:moveTo>
                  <a:cubicBezTo>
                    <a:pt x="238" y="81"/>
                    <a:pt x="214" y="48"/>
                    <a:pt x="192" y="35"/>
                  </a:cubicBezTo>
                  <a:cubicBezTo>
                    <a:pt x="227" y="16"/>
                    <a:pt x="262" y="61"/>
                    <a:pt x="259" y="98"/>
                  </a:cubicBezTo>
                  <a:cubicBezTo>
                    <a:pt x="257" y="131"/>
                    <a:pt x="242" y="164"/>
                    <a:pt x="204" y="164"/>
                  </a:cubicBezTo>
                  <a:cubicBezTo>
                    <a:pt x="155" y="165"/>
                    <a:pt x="55" y="180"/>
                    <a:pt x="0" y="252"/>
                  </a:cubicBezTo>
                  <a:cubicBezTo>
                    <a:pt x="19" y="196"/>
                    <a:pt x="63" y="150"/>
                    <a:pt x="102" y="145"/>
                  </a:cubicBezTo>
                  <a:cubicBezTo>
                    <a:pt x="140" y="140"/>
                    <a:pt x="159" y="121"/>
                    <a:pt x="159" y="94"/>
                  </a:cubicBezTo>
                  <a:cubicBezTo>
                    <a:pt x="160" y="69"/>
                    <a:pt x="139" y="46"/>
                    <a:pt x="119" y="45"/>
                  </a:cubicBezTo>
                  <a:cubicBezTo>
                    <a:pt x="94" y="43"/>
                    <a:pt x="83" y="59"/>
                    <a:pt x="84" y="88"/>
                  </a:cubicBezTo>
                  <a:cubicBezTo>
                    <a:pt x="92" y="79"/>
                    <a:pt x="96" y="62"/>
                    <a:pt x="112" y="63"/>
                  </a:cubicBezTo>
                  <a:cubicBezTo>
                    <a:pt x="136" y="64"/>
                    <a:pt x="151" y="86"/>
                    <a:pt x="140" y="109"/>
                  </a:cubicBezTo>
                  <a:cubicBezTo>
                    <a:pt x="128" y="133"/>
                    <a:pt x="85" y="133"/>
                    <a:pt x="62" y="119"/>
                  </a:cubicBezTo>
                  <a:cubicBezTo>
                    <a:pt x="43" y="107"/>
                    <a:pt x="39" y="80"/>
                    <a:pt x="45" y="53"/>
                  </a:cubicBezTo>
                  <a:cubicBezTo>
                    <a:pt x="52" y="25"/>
                    <a:pt x="86" y="0"/>
                    <a:pt x="131" y="8"/>
                  </a:cubicBezTo>
                  <a:cubicBezTo>
                    <a:pt x="179" y="17"/>
                    <a:pt x="222" y="79"/>
                    <a:pt x="208" y="110"/>
                  </a:cubicBezTo>
                  <a:close/>
                </a:path>
              </a:pathLst>
            </a:custGeom>
            <a:solidFill>
              <a:srgbClr val="546079"/>
            </a:solidFill>
            <a:ln>
              <a:noFill/>
            </a:ln>
          </p:spPr>
          <p:txBody>
            <a:bodyPr vert="horz" wrap="square" lIns="91440" tIns="45720" rIns="91440" bIns="45720" numCol="1" anchor="t" anchorCtr="0" compatLnSpc="1"/>
            <a:lstStyle/>
            <a:p>
              <a:endParaRPr lang="zh-CN" altLang="en-US"/>
            </a:p>
          </p:txBody>
        </p:sp>
      </p:grpSp>
      <p:sp>
        <p:nvSpPr>
          <p:cNvPr id="21" name="矩形 20"/>
          <p:cNvSpPr/>
          <p:nvPr/>
        </p:nvSpPr>
        <p:spPr>
          <a:xfrm>
            <a:off x="434340" y="5478780"/>
            <a:ext cx="428625" cy="752475"/>
          </a:xfrm>
          <a:prstGeom prst="rect">
            <a:avLst/>
          </a:prstGeom>
          <a:noFill/>
        </p:spPr>
        <p:txBody>
          <a:bodyPr vert="eaVert" wrap="square" rtlCol="0">
            <a:spAutoFit/>
          </a:bodyPr>
          <a:lstStyle/>
          <a:p>
            <a:pPr algn="dist"/>
            <a:r>
              <a:rPr lang="zh-CN" altLang="en-US" sz="1600" dirty="0">
                <a:solidFill>
                  <a:srgbClr val="2C3B5A"/>
                </a:solidFill>
                <a:latin typeface="方正姚体" panose="02010601030101010101" pitchFamily="2" charset="-122"/>
                <a:ea typeface="方正姚体" panose="02010601030101010101" pitchFamily="2" charset="-122"/>
                <a:sym typeface="+mn-ea"/>
              </a:rPr>
              <a:t>起源</a:t>
            </a:r>
            <a:endParaRPr lang="zh-CN" altLang="en-US" sz="1600" dirty="0">
              <a:solidFill>
                <a:srgbClr val="2C3B5A"/>
              </a:solidFill>
              <a:latin typeface="方正姚体" panose="02010601030101010101" pitchFamily="2" charset="-122"/>
              <a:ea typeface="方正姚体" panose="02010601030101010101" pitchFamily="2" charset="-122"/>
              <a:sym typeface="+mn-ea"/>
            </a:endParaRPr>
          </a:p>
        </p:txBody>
      </p:sp>
      <p:sp>
        <p:nvSpPr>
          <p:cNvPr id="1073742852" name="直接连接符 1073742851"/>
          <p:cNvSpPr/>
          <p:nvPr/>
        </p:nvSpPr>
        <p:spPr>
          <a:xfrm flipH="1">
            <a:off x="9695815" y="4673600"/>
            <a:ext cx="635" cy="443865"/>
          </a:xfrm>
          <a:prstGeom prst="line">
            <a:avLst/>
          </a:prstGeom>
          <a:ln w="15875" cap="flat" cmpd="sng">
            <a:solidFill>
              <a:srgbClr val="546079"/>
            </a:solidFill>
            <a:prstDash val="solid"/>
            <a:headEnd type="none" w="med" len="med"/>
            <a:tailEnd type="arrow" w="med" len="med"/>
          </a:ln>
        </p:spPr>
      </p:sp>
      <p:sp>
        <p:nvSpPr>
          <p:cNvPr id="1073742850" name="文本框 1073742849"/>
          <p:cNvSpPr txBox="1"/>
          <p:nvPr/>
        </p:nvSpPr>
        <p:spPr>
          <a:xfrm>
            <a:off x="1644650" y="4726940"/>
            <a:ext cx="1606550" cy="660400"/>
          </a:xfrm>
          <a:prstGeom prst="rect">
            <a:avLst/>
          </a:prstGeom>
          <a:noFill/>
          <a:ln w="15875" cap="flat" cmpd="sng">
            <a:solidFill>
              <a:srgbClr val="546079"/>
            </a:solidFill>
            <a:prstDash val="solid"/>
            <a:miter/>
            <a:headEnd type="none" w="med" len="med"/>
            <a:tailEnd type="none" w="med" len="med"/>
          </a:ln>
        </p:spPr>
        <p:txBody>
          <a:bodyPr vert="horz" wrap="square" anchor="t"/>
          <a:lstStyle/>
          <a:p>
            <a:r>
              <a:rPr lang="zh-CN" altLang="en-US" sz="1200">
                <a:latin typeface="微软雅黑" panose="020B0503020204020204" charset="-122"/>
                <a:ea typeface="微软雅黑" panose="020B0503020204020204" charset="-122"/>
              </a:rPr>
              <a:t>触碰到图片时图片会有放大效果</a:t>
            </a:r>
            <a:endParaRPr lang="zh-CN" altLang="en-US" sz="1200">
              <a:latin typeface="微软雅黑" panose="020B0503020204020204" charset="-122"/>
              <a:ea typeface="微软雅黑" panose="020B0503020204020204" charset="-122"/>
            </a:endParaRPr>
          </a:p>
          <a:p>
            <a:r>
              <a:rPr lang="zh-CN" altLang="en-US" sz="1200">
                <a:latin typeface="微软雅黑" panose="020B0503020204020204" charset="-122"/>
                <a:ea typeface="微软雅黑" panose="020B0503020204020204" charset="-122"/>
              </a:rPr>
              <a:t>方便观看细节</a:t>
            </a:r>
            <a:endParaRPr lang="zh-CN" altLang="en-US" sz="1200">
              <a:latin typeface="微软雅黑" panose="020B0503020204020204" charset="-122"/>
              <a:ea typeface="微软雅黑" panose="020B0503020204020204" charset="-122"/>
            </a:endParaRPr>
          </a:p>
          <a:p>
            <a:endParaRPr lang="zh-CN" altLang="en-US" sz="1200">
              <a:latin typeface="微软雅黑" panose="020B0503020204020204" charset="-122"/>
              <a:ea typeface="微软雅黑" panose="020B0503020204020204" charset="-122"/>
            </a:endParaRPr>
          </a:p>
        </p:txBody>
      </p:sp>
      <p:cxnSp>
        <p:nvCxnSpPr>
          <p:cNvPr id="22" name="直接连接符 21"/>
          <p:cNvCxnSpPr/>
          <p:nvPr/>
        </p:nvCxnSpPr>
        <p:spPr>
          <a:xfrm flipH="1">
            <a:off x="4312920" y="3308985"/>
            <a:ext cx="139700" cy="2540"/>
          </a:xfrm>
          <a:prstGeom prst="line">
            <a:avLst/>
          </a:prstGeom>
          <a:ln w="15875" cmpd="sng">
            <a:solidFill>
              <a:srgbClr val="546079"/>
            </a:solidFill>
            <a:prstDash val="solid"/>
          </a:ln>
        </p:spPr>
        <p:style>
          <a:lnRef idx="1">
            <a:schemeClr val="accent1"/>
          </a:lnRef>
          <a:fillRef idx="0">
            <a:schemeClr val="accent1"/>
          </a:fillRef>
          <a:effectRef idx="0">
            <a:schemeClr val="accent1"/>
          </a:effectRef>
          <a:fontRef idx="minor">
            <a:schemeClr val="tx1"/>
          </a:fontRef>
        </p:style>
      </p:cxnSp>
      <p:sp>
        <p:nvSpPr>
          <p:cNvPr id="1073742858" name="文本框 1073742857"/>
          <p:cNvSpPr txBox="1"/>
          <p:nvPr/>
        </p:nvSpPr>
        <p:spPr>
          <a:xfrm>
            <a:off x="8818880" y="5117465"/>
            <a:ext cx="1704340" cy="668020"/>
          </a:xfrm>
          <a:prstGeom prst="rect">
            <a:avLst/>
          </a:prstGeom>
          <a:noFill/>
          <a:ln w="15875" cap="flat" cmpd="sng">
            <a:solidFill>
              <a:srgbClr val="546079"/>
            </a:solidFill>
            <a:prstDash val="solid"/>
            <a:miter/>
            <a:headEnd type="none" w="med" len="med"/>
            <a:tailEnd type="none" w="med" len="med"/>
          </a:ln>
        </p:spPr>
        <p:txBody>
          <a:bodyPr vert="horz" wrap="square" anchor="t"/>
          <a:lstStyle/>
          <a:p>
            <a:r>
              <a:rPr lang="zh-CN" altLang="en-US" sz="1200">
                <a:latin typeface="微软雅黑" panose="020B0503020204020204" charset="-122"/>
                <a:ea typeface="微软雅黑" panose="020B0503020204020204" charset="-122"/>
              </a:rPr>
              <a:t>鼠标触碰时会出现图片交换效果，出现步骤的具体介绍。</a:t>
            </a:r>
            <a:endParaRPr lang="zh-CN" altLang="en-US" sz="1200">
              <a:latin typeface="微软雅黑" panose="020B0503020204020204" charset="-122"/>
              <a:ea typeface="微软雅黑" panose="020B0503020204020204" charset="-122"/>
            </a:endParaRPr>
          </a:p>
          <a:p>
            <a:endParaRPr lang="zh-CN" altLang="en-US" sz="1200">
              <a:latin typeface="微软雅黑" panose="020B0503020204020204" charset="-122"/>
              <a:ea typeface="微软雅黑" panose="020B0503020204020204" charset="-122"/>
            </a:endParaRPr>
          </a:p>
        </p:txBody>
      </p:sp>
      <p:cxnSp>
        <p:nvCxnSpPr>
          <p:cNvPr id="39" name="直接连接符 38"/>
          <p:cNvCxnSpPr/>
          <p:nvPr/>
        </p:nvCxnSpPr>
        <p:spPr>
          <a:xfrm flipH="1">
            <a:off x="7745095" y="4673600"/>
            <a:ext cx="3787140" cy="0"/>
          </a:xfrm>
          <a:prstGeom prst="line">
            <a:avLst/>
          </a:prstGeom>
          <a:ln w="15875" cmpd="sng">
            <a:solidFill>
              <a:srgbClr val="546079"/>
            </a:solidFill>
            <a:prstDash val="soli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746365" y="3968750"/>
            <a:ext cx="5080" cy="710565"/>
          </a:xfrm>
          <a:prstGeom prst="line">
            <a:avLst/>
          </a:prstGeom>
          <a:ln w="15875">
            <a:solidFill>
              <a:srgbClr val="54607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522605" y="4286250"/>
            <a:ext cx="3927475" cy="2540"/>
          </a:xfrm>
          <a:prstGeom prst="line">
            <a:avLst/>
          </a:prstGeom>
          <a:ln w="15875" cmpd="sng">
            <a:solidFill>
              <a:srgbClr val="546079"/>
            </a:solidFill>
            <a:prstDash val="soli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1523345" y="3970655"/>
            <a:ext cx="5080" cy="710565"/>
          </a:xfrm>
          <a:prstGeom prst="line">
            <a:avLst/>
          </a:prstGeom>
          <a:ln w="15875">
            <a:solidFill>
              <a:srgbClr val="54607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938260" y="3963670"/>
            <a:ext cx="5080" cy="710565"/>
          </a:xfrm>
          <a:prstGeom prst="line">
            <a:avLst/>
          </a:prstGeom>
          <a:ln w="15875">
            <a:solidFill>
              <a:srgbClr val="54607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387965" y="3968750"/>
            <a:ext cx="5080" cy="710565"/>
          </a:xfrm>
          <a:prstGeom prst="line">
            <a:avLst/>
          </a:prstGeom>
          <a:ln w="15875">
            <a:solidFill>
              <a:srgbClr val="54607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509905" y="2056130"/>
            <a:ext cx="120650" cy="1270"/>
          </a:xfrm>
          <a:prstGeom prst="line">
            <a:avLst/>
          </a:prstGeom>
          <a:ln w="15875">
            <a:solidFill>
              <a:srgbClr val="54607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4442460" y="3315335"/>
            <a:ext cx="2540" cy="976630"/>
          </a:xfrm>
          <a:prstGeom prst="line">
            <a:avLst/>
          </a:prstGeom>
          <a:ln w="15875">
            <a:solidFill>
              <a:srgbClr val="54607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08635" y="2050415"/>
            <a:ext cx="13970" cy="2244090"/>
          </a:xfrm>
          <a:prstGeom prst="line">
            <a:avLst/>
          </a:prstGeom>
          <a:ln w="15875">
            <a:solidFill>
              <a:srgbClr val="546079"/>
            </a:solidFill>
          </a:ln>
        </p:spPr>
        <p:style>
          <a:lnRef idx="1">
            <a:schemeClr val="accent1"/>
          </a:lnRef>
          <a:fillRef idx="0">
            <a:schemeClr val="accent1"/>
          </a:fillRef>
          <a:effectRef idx="0">
            <a:schemeClr val="accent1"/>
          </a:effectRef>
          <a:fontRef idx="minor">
            <a:schemeClr val="tx1"/>
          </a:fontRef>
        </p:style>
      </p:cxnSp>
      <p:sp>
        <p:nvSpPr>
          <p:cNvPr id="49" name="直接连接符 48"/>
          <p:cNvSpPr/>
          <p:nvPr/>
        </p:nvSpPr>
        <p:spPr>
          <a:xfrm flipH="1">
            <a:off x="2481580" y="4283075"/>
            <a:ext cx="635" cy="443865"/>
          </a:xfrm>
          <a:prstGeom prst="line">
            <a:avLst/>
          </a:prstGeom>
          <a:ln w="15875" cap="flat" cmpd="sng">
            <a:solidFill>
              <a:srgbClr val="546079"/>
            </a:solidFill>
            <a:prstDash val="solid"/>
            <a:headEnd type="none" w="med" len="med"/>
            <a:tailEnd type="arrow" w="med" len="med"/>
          </a:ln>
        </p:spPr>
      </p:sp>
      <p:grpSp>
        <p:nvGrpSpPr>
          <p:cNvPr id="50" name="组合 49"/>
          <p:cNvGrpSpPr/>
          <p:nvPr/>
        </p:nvGrpSpPr>
        <p:grpSpPr>
          <a:xfrm>
            <a:off x="-1828797" y="1458"/>
            <a:ext cx="15857806" cy="615650"/>
            <a:chOff x="0" y="-2508"/>
            <a:chExt cx="15857806" cy="615650"/>
          </a:xfrm>
        </p:grpSpPr>
        <p:sp>
          <p:nvSpPr>
            <p:cNvPr id="51" name="Freeform 5"/>
            <p:cNvSpPr>
              <a:spLocks noEditPoints="1"/>
            </p:cNvSpPr>
            <p:nvPr/>
          </p:nvSpPr>
          <p:spPr bwMode="auto">
            <a:xfrm rot="10800000" flipV="1">
              <a:off x="0"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52" name="Freeform 5"/>
            <p:cNvSpPr>
              <a:spLocks noEditPoints="1"/>
            </p:cNvSpPr>
            <p:nvPr/>
          </p:nvSpPr>
          <p:spPr bwMode="auto">
            <a:xfrm rot="10800000" flipH="1" flipV="1">
              <a:off x="5288366"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53" name="Freeform 5"/>
            <p:cNvSpPr>
              <a:spLocks noEditPoints="1"/>
            </p:cNvSpPr>
            <p:nvPr/>
          </p:nvSpPr>
          <p:spPr bwMode="auto">
            <a:xfrm rot="10800000" flipV="1">
              <a:off x="10532864"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9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42" presetClass="entr" presetSubtype="0" fill="hold" nodeType="withEffect">
                                  <p:stCondLst>
                                    <p:cond delay="75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6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42" presetClass="entr" presetSubtype="0" fill="hold" nodeType="withEffect">
                                  <p:stCondLst>
                                    <p:cond delay="75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60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42" presetClass="entr" presetSubtype="0" fill="hold" grpId="0" nodeType="withEffect">
                                  <p:stCondLst>
                                    <p:cond delay="200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1000"/>
                                        <p:tgtEl>
                                          <p:spTgt spid="31"/>
                                        </p:tgtEl>
                                      </p:cBhvr>
                                    </p:animEffect>
                                    <p:anim calcmode="lin" valueType="num">
                                      <p:cBhvr>
                                        <p:cTn id="55" dur="1000" fill="hold"/>
                                        <p:tgtEl>
                                          <p:spTgt spid="31"/>
                                        </p:tgtEl>
                                        <p:attrNameLst>
                                          <p:attrName>ppt_x</p:attrName>
                                        </p:attrNameLst>
                                      </p:cBhvr>
                                      <p:tavLst>
                                        <p:tav tm="0">
                                          <p:val>
                                            <p:strVal val="#ppt_x"/>
                                          </p:val>
                                        </p:tav>
                                        <p:tav tm="100000">
                                          <p:val>
                                            <p:strVal val="#ppt_x"/>
                                          </p:val>
                                        </p:tav>
                                      </p:tavLst>
                                    </p:anim>
                                    <p:anim calcmode="lin" valueType="num">
                                      <p:cBhvr>
                                        <p:cTn id="56" dur="1000" fill="hold"/>
                                        <p:tgtEl>
                                          <p:spTgt spid="3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200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1000"/>
                                        <p:tgtEl>
                                          <p:spTgt spid="47"/>
                                        </p:tgtEl>
                                      </p:cBhvr>
                                    </p:animEffect>
                                    <p:anim calcmode="lin" valueType="num">
                                      <p:cBhvr>
                                        <p:cTn id="60" dur="1000" fill="hold"/>
                                        <p:tgtEl>
                                          <p:spTgt spid="47"/>
                                        </p:tgtEl>
                                        <p:attrNameLst>
                                          <p:attrName>ppt_x</p:attrName>
                                        </p:attrNameLst>
                                      </p:cBhvr>
                                      <p:tavLst>
                                        <p:tav tm="0">
                                          <p:val>
                                            <p:strVal val="#ppt_x"/>
                                          </p:val>
                                        </p:tav>
                                        <p:tav tm="100000">
                                          <p:val>
                                            <p:strVal val="#ppt_x"/>
                                          </p:val>
                                        </p:tav>
                                      </p:tavLst>
                                    </p:anim>
                                    <p:anim calcmode="lin" valueType="num">
                                      <p:cBhvr>
                                        <p:cTn id="61" dur="1000" fill="hold"/>
                                        <p:tgtEl>
                                          <p:spTgt spid="47"/>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200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1000"/>
                                        <p:tgtEl>
                                          <p:spTgt spid="48"/>
                                        </p:tgtEl>
                                      </p:cBhvr>
                                    </p:animEffect>
                                    <p:anim calcmode="lin" valueType="num">
                                      <p:cBhvr>
                                        <p:cTn id="65" dur="1000" fill="hold"/>
                                        <p:tgtEl>
                                          <p:spTgt spid="48"/>
                                        </p:tgtEl>
                                        <p:attrNameLst>
                                          <p:attrName>ppt_x</p:attrName>
                                        </p:attrNameLst>
                                      </p:cBhvr>
                                      <p:tavLst>
                                        <p:tav tm="0">
                                          <p:val>
                                            <p:strVal val="#ppt_x"/>
                                          </p:val>
                                        </p:tav>
                                        <p:tav tm="100000">
                                          <p:val>
                                            <p:strVal val="#ppt_x"/>
                                          </p:val>
                                        </p:tav>
                                      </p:tavLst>
                                    </p:anim>
                                    <p:anim calcmode="lin" valueType="num">
                                      <p:cBhvr>
                                        <p:cTn id="66" dur="1000" fill="hold"/>
                                        <p:tgtEl>
                                          <p:spTgt spid="4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200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1000"/>
                                        <p:tgtEl>
                                          <p:spTgt spid="46"/>
                                        </p:tgtEl>
                                      </p:cBhvr>
                                    </p:animEffect>
                                    <p:anim calcmode="lin" valueType="num">
                                      <p:cBhvr>
                                        <p:cTn id="70" dur="1000" fill="hold"/>
                                        <p:tgtEl>
                                          <p:spTgt spid="46"/>
                                        </p:tgtEl>
                                        <p:attrNameLst>
                                          <p:attrName>ppt_x</p:attrName>
                                        </p:attrNameLst>
                                      </p:cBhvr>
                                      <p:tavLst>
                                        <p:tav tm="0">
                                          <p:val>
                                            <p:strVal val="#ppt_x"/>
                                          </p:val>
                                        </p:tav>
                                        <p:tav tm="100000">
                                          <p:val>
                                            <p:strVal val="#ppt_x"/>
                                          </p:val>
                                        </p:tav>
                                      </p:tavLst>
                                    </p:anim>
                                    <p:anim calcmode="lin" valueType="num">
                                      <p:cBhvr>
                                        <p:cTn id="71" dur="1000" fill="hold"/>
                                        <p:tgtEl>
                                          <p:spTgt spid="4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200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1000"/>
                                        <p:tgtEl>
                                          <p:spTgt spid="22"/>
                                        </p:tgtEl>
                                      </p:cBhvr>
                                    </p:animEffect>
                                    <p:anim calcmode="lin" valueType="num">
                                      <p:cBhvr>
                                        <p:cTn id="75" dur="1000" fill="hold"/>
                                        <p:tgtEl>
                                          <p:spTgt spid="22"/>
                                        </p:tgtEl>
                                        <p:attrNameLst>
                                          <p:attrName>ppt_x</p:attrName>
                                        </p:attrNameLst>
                                      </p:cBhvr>
                                      <p:tavLst>
                                        <p:tav tm="0">
                                          <p:val>
                                            <p:strVal val="#ppt_x"/>
                                          </p:val>
                                        </p:tav>
                                        <p:tav tm="100000">
                                          <p:val>
                                            <p:strVal val="#ppt_x"/>
                                          </p:val>
                                        </p:tav>
                                      </p:tavLst>
                                    </p:anim>
                                    <p:anim calcmode="lin" valueType="num">
                                      <p:cBhvr>
                                        <p:cTn id="76" dur="1000" fill="hold"/>
                                        <p:tgtEl>
                                          <p:spTgt spid="22"/>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200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1000"/>
                                        <p:tgtEl>
                                          <p:spTgt spid="49"/>
                                        </p:tgtEl>
                                      </p:cBhvr>
                                    </p:animEffect>
                                    <p:anim calcmode="lin" valueType="num">
                                      <p:cBhvr>
                                        <p:cTn id="80" dur="1000" fill="hold"/>
                                        <p:tgtEl>
                                          <p:spTgt spid="49"/>
                                        </p:tgtEl>
                                        <p:attrNameLst>
                                          <p:attrName>ppt_x</p:attrName>
                                        </p:attrNameLst>
                                      </p:cBhvr>
                                      <p:tavLst>
                                        <p:tav tm="0">
                                          <p:val>
                                            <p:strVal val="#ppt_x"/>
                                          </p:val>
                                        </p:tav>
                                        <p:tav tm="100000">
                                          <p:val>
                                            <p:strVal val="#ppt_x"/>
                                          </p:val>
                                        </p:tav>
                                      </p:tavLst>
                                    </p:anim>
                                    <p:anim calcmode="lin" valueType="num">
                                      <p:cBhvr>
                                        <p:cTn id="81" dur="1000" fill="hold"/>
                                        <p:tgtEl>
                                          <p:spTgt spid="4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2000"/>
                                  </p:stCondLst>
                                  <p:childTnLst>
                                    <p:set>
                                      <p:cBhvr>
                                        <p:cTn id="83" dur="1" fill="hold">
                                          <p:stCondLst>
                                            <p:cond delay="0"/>
                                          </p:stCondLst>
                                        </p:cTn>
                                        <p:tgtEl>
                                          <p:spTgt spid="1073742850"/>
                                        </p:tgtEl>
                                        <p:attrNameLst>
                                          <p:attrName>style.visibility</p:attrName>
                                        </p:attrNameLst>
                                      </p:cBhvr>
                                      <p:to>
                                        <p:strVal val="visible"/>
                                      </p:to>
                                    </p:set>
                                    <p:animEffect transition="in" filter="fade">
                                      <p:cBhvr>
                                        <p:cTn id="84" dur="1000"/>
                                        <p:tgtEl>
                                          <p:spTgt spid="1073742850"/>
                                        </p:tgtEl>
                                      </p:cBhvr>
                                    </p:animEffect>
                                    <p:anim calcmode="lin" valueType="num">
                                      <p:cBhvr>
                                        <p:cTn id="85" dur="1000" fill="hold"/>
                                        <p:tgtEl>
                                          <p:spTgt spid="1073742850"/>
                                        </p:tgtEl>
                                        <p:attrNameLst>
                                          <p:attrName>ppt_x</p:attrName>
                                        </p:attrNameLst>
                                      </p:cBhvr>
                                      <p:tavLst>
                                        <p:tav tm="0">
                                          <p:val>
                                            <p:strVal val="#ppt_x"/>
                                          </p:val>
                                        </p:tav>
                                        <p:tav tm="100000">
                                          <p:val>
                                            <p:strVal val="#ppt_x"/>
                                          </p:val>
                                        </p:tav>
                                      </p:tavLst>
                                    </p:anim>
                                    <p:anim calcmode="lin" valueType="num">
                                      <p:cBhvr>
                                        <p:cTn id="86" dur="1000" fill="hold"/>
                                        <p:tgtEl>
                                          <p:spTgt spid="1073742850"/>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200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1000"/>
                                        <p:tgtEl>
                                          <p:spTgt spid="41"/>
                                        </p:tgtEl>
                                      </p:cBhvr>
                                    </p:animEffect>
                                    <p:anim calcmode="lin" valueType="num">
                                      <p:cBhvr>
                                        <p:cTn id="90" dur="1000" fill="hold"/>
                                        <p:tgtEl>
                                          <p:spTgt spid="41"/>
                                        </p:tgtEl>
                                        <p:attrNameLst>
                                          <p:attrName>ppt_x</p:attrName>
                                        </p:attrNameLst>
                                      </p:cBhvr>
                                      <p:tavLst>
                                        <p:tav tm="0">
                                          <p:val>
                                            <p:strVal val="#ppt_x"/>
                                          </p:val>
                                        </p:tav>
                                        <p:tav tm="100000">
                                          <p:val>
                                            <p:strVal val="#ppt_x"/>
                                          </p:val>
                                        </p:tav>
                                      </p:tavLst>
                                    </p:anim>
                                    <p:anim calcmode="lin" valueType="num">
                                      <p:cBhvr>
                                        <p:cTn id="91" dur="1000" fill="hold"/>
                                        <p:tgtEl>
                                          <p:spTgt spid="41"/>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200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1000"/>
                                        <p:tgtEl>
                                          <p:spTgt spid="44"/>
                                        </p:tgtEl>
                                      </p:cBhvr>
                                    </p:animEffect>
                                    <p:anim calcmode="lin" valueType="num">
                                      <p:cBhvr>
                                        <p:cTn id="95" dur="1000" fill="hold"/>
                                        <p:tgtEl>
                                          <p:spTgt spid="44"/>
                                        </p:tgtEl>
                                        <p:attrNameLst>
                                          <p:attrName>ppt_x</p:attrName>
                                        </p:attrNameLst>
                                      </p:cBhvr>
                                      <p:tavLst>
                                        <p:tav tm="0">
                                          <p:val>
                                            <p:strVal val="#ppt_x"/>
                                          </p:val>
                                        </p:tav>
                                        <p:tav tm="100000">
                                          <p:val>
                                            <p:strVal val="#ppt_x"/>
                                          </p:val>
                                        </p:tav>
                                      </p:tavLst>
                                    </p:anim>
                                    <p:anim calcmode="lin" valueType="num">
                                      <p:cBhvr>
                                        <p:cTn id="96" dur="1000" fill="hold"/>
                                        <p:tgtEl>
                                          <p:spTgt spid="44"/>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200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1000"/>
                                        <p:tgtEl>
                                          <p:spTgt spid="45"/>
                                        </p:tgtEl>
                                      </p:cBhvr>
                                    </p:animEffect>
                                    <p:anim calcmode="lin" valueType="num">
                                      <p:cBhvr>
                                        <p:cTn id="100" dur="1000" fill="hold"/>
                                        <p:tgtEl>
                                          <p:spTgt spid="45"/>
                                        </p:tgtEl>
                                        <p:attrNameLst>
                                          <p:attrName>ppt_x</p:attrName>
                                        </p:attrNameLst>
                                      </p:cBhvr>
                                      <p:tavLst>
                                        <p:tav tm="0">
                                          <p:val>
                                            <p:strVal val="#ppt_x"/>
                                          </p:val>
                                        </p:tav>
                                        <p:tav tm="100000">
                                          <p:val>
                                            <p:strVal val="#ppt_x"/>
                                          </p:val>
                                        </p:tav>
                                      </p:tavLst>
                                    </p:anim>
                                    <p:anim calcmode="lin" valueType="num">
                                      <p:cBhvr>
                                        <p:cTn id="101" dur="1000" fill="hold"/>
                                        <p:tgtEl>
                                          <p:spTgt spid="45"/>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200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1000"/>
                                        <p:tgtEl>
                                          <p:spTgt spid="43"/>
                                        </p:tgtEl>
                                      </p:cBhvr>
                                    </p:animEffect>
                                    <p:anim calcmode="lin" valueType="num">
                                      <p:cBhvr>
                                        <p:cTn id="105" dur="1000" fill="hold"/>
                                        <p:tgtEl>
                                          <p:spTgt spid="43"/>
                                        </p:tgtEl>
                                        <p:attrNameLst>
                                          <p:attrName>ppt_x</p:attrName>
                                        </p:attrNameLst>
                                      </p:cBhvr>
                                      <p:tavLst>
                                        <p:tav tm="0">
                                          <p:val>
                                            <p:strVal val="#ppt_x"/>
                                          </p:val>
                                        </p:tav>
                                        <p:tav tm="100000">
                                          <p:val>
                                            <p:strVal val="#ppt_x"/>
                                          </p:val>
                                        </p:tav>
                                      </p:tavLst>
                                    </p:anim>
                                    <p:anim calcmode="lin" valueType="num">
                                      <p:cBhvr>
                                        <p:cTn id="106" dur="1000" fill="hold"/>
                                        <p:tgtEl>
                                          <p:spTgt spid="43"/>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200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1000"/>
                                        <p:tgtEl>
                                          <p:spTgt spid="39"/>
                                        </p:tgtEl>
                                      </p:cBhvr>
                                    </p:animEffect>
                                    <p:anim calcmode="lin" valueType="num">
                                      <p:cBhvr>
                                        <p:cTn id="110" dur="1000" fill="hold"/>
                                        <p:tgtEl>
                                          <p:spTgt spid="39"/>
                                        </p:tgtEl>
                                        <p:attrNameLst>
                                          <p:attrName>ppt_x</p:attrName>
                                        </p:attrNameLst>
                                      </p:cBhvr>
                                      <p:tavLst>
                                        <p:tav tm="0">
                                          <p:val>
                                            <p:strVal val="#ppt_x"/>
                                          </p:val>
                                        </p:tav>
                                        <p:tav tm="100000">
                                          <p:val>
                                            <p:strVal val="#ppt_x"/>
                                          </p:val>
                                        </p:tav>
                                      </p:tavLst>
                                    </p:anim>
                                    <p:anim calcmode="lin" valueType="num">
                                      <p:cBhvr>
                                        <p:cTn id="111" dur="1000" fill="hold"/>
                                        <p:tgtEl>
                                          <p:spTgt spid="39"/>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2000"/>
                                  </p:stCondLst>
                                  <p:childTnLst>
                                    <p:set>
                                      <p:cBhvr>
                                        <p:cTn id="113" dur="1" fill="hold">
                                          <p:stCondLst>
                                            <p:cond delay="0"/>
                                          </p:stCondLst>
                                        </p:cTn>
                                        <p:tgtEl>
                                          <p:spTgt spid="1073742852"/>
                                        </p:tgtEl>
                                        <p:attrNameLst>
                                          <p:attrName>style.visibility</p:attrName>
                                        </p:attrNameLst>
                                      </p:cBhvr>
                                      <p:to>
                                        <p:strVal val="visible"/>
                                      </p:to>
                                    </p:set>
                                    <p:animEffect transition="in" filter="fade">
                                      <p:cBhvr>
                                        <p:cTn id="114" dur="1000"/>
                                        <p:tgtEl>
                                          <p:spTgt spid="1073742852"/>
                                        </p:tgtEl>
                                      </p:cBhvr>
                                    </p:animEffect>
                                    <p:anim calcmode="lin" valueType="num">
                                      <p:cBhvr>
                                        <p:cTn id="115" dur="1000" fill="hold"/>
                                        <p:tgtEl>
                                          <p:spTgt spid="1073742852"/>
                                        </p:tgtEl>
                                        <p:attrNameLst>
                                          <p:attrName>ppt_x</p:attrName>
                                        </p:attrNameLst>
                                      </p:cBhvr>
                                      <p:tavLst>
                                        <p:tav tm="0">
                                          <p:val>
                                            <p:strVal val="#ppt_x"/>
                                          </p:val>
                                        </p:tav>
                                        <p:tav tm="100000">
                                          <p:val>
                                            <p:strVal val="#ppt_x"/>
                                          </p:val>
                                        </p:tav>
                                      </p:tavLst>
                                    </p:anim>
                                    <p:anim calcmode="lin" valueType="num">
                                      <p:cBhvr>
                                        <p:cTn id="116" dur="1000" fill="hold"/>
                                        <p:tgtEl>
                                          <p:spTgt spid="1073742852"/>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0"/>
                                  </p:stCondLst>
                                  <p:childTnLst>
                                    <p:set>
                                      <p:cBhvr>
                                        <p:cTn id="118" dur="1" fill="hold">
                                          <p:stCondLst>
                                            <p:cond delay="0"/>
                                          </p:stCondLst>
                                        </p:cTn>
                                        <p:tgtEl>
                                          <p:spTgt spid="1073742858"/>
                                        </p:tgtEl>
                                        <p:attrNameLst>
                                          <p:attrName>style.visibility</p:attrName>
                                        </p:attrNameLst>
                                      </p:cBhvr>
                                      <p:to>
                                        <p:strVal val="visible"/>
                                      </p:to>
                                    </p:set>
                                    <p:animEffect transition="in" filter="fade">
                                      <p:cBhvr>
                                        <p:cTn id="119" dur="1000"/>
                                        <p:tgtEl>
                                          <p:spTgt spid="1073742858"/>
                                        </p:tgtEl>
                                      </p:cBhvr>
                                    </p:animEffect>
                                    <p:anim calcmode="lin" valueType="num">
                                      <p:cBhvr>
                                        <p:cTn id="120" dur="1000" fill="hold"/>
                                        <p:tgtEl>
                                          <p:spTgt spid="1073742858"/>
                                        </p:tgtEl>
                                        <p:attrNameLst>
                                          <p:attrName>ppt_x</p:attrName>
                                        </p:attrNameLst>
                                      </p:cBhvr>
                                      <p:tavLst>
                                        <p:tav tm="0">
                                          <p:val>
                                            <p:strVal val="#ppt_x"/>
                                          </p:val>
                                        </p:tav>
                                        <p:tav tm="100000">
                                          <p:val>
                                            <p:strVal val="#ppt_x"/>
                                          </p:val>
                                        </p:tav>
                                      </p:tavLst>
                                    </p:anim>
                                    <p:anim calcmode="lin" valueType="num">
                                      <p:cBhvr>
                                        <p:cTn id="121" dur="1000" fill="hold"/>
                                        <p:tgtEl>
                                          <p:spTgt spid="1073742858"/>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200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1000"/>
                                        <p:tgtEl>
                                          <p:spTgt spid="42"/>
                                        </p:tgtEl>
                                      </p:cBhvr>
                                    </p:animEffect>
                                    <p:anim calcmode="lin" valueType="num">
                                      <p:cBhvr>
                                        <p:cTn id="125" dur="1000" fill="hold"/>
                                        <p:tgtEl>
                                          <p:spTgt spid="42"/>
                                        </p:tgtEl>
                                        <p:attrNameLst>
                                          <p:attrName>ppt_x</p:attrName>
                                        </p:attrNameLst>
                                      </p:cBhvr>
                                      <p:tavLst>
                                        <p:tav tm="0">
                                          <p:val>
                                            <p:strVal val="#ppt_x"/>
                                          </p:val>
                                        </p:tav>
                                        <p:tav tm="100000">
                                          <p:val>
                                            <p:strVal val="#ppt_x"/>
                                          </p:val>
                                        </p:tav>
                                      </p:tavLst>
                                    </p:anim>
                                    <p:anim calcmode="lin" valueType="num">
                                      <p:cBhvr>
                                        <p:cTn id="1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1" grpId="0" bldLvl="0" animBg="1"/>
      <p:bldP spid="9" grpId="0"/>
      <p:bldP spid="11" grpId="0" bldLvl="0" animBg="1"/>
      <p:bldP spid="13" grpId="0" bldLvl="0" animBg="1"/>
      <p:bldP spid="17" grpId="0"/>
      <p:bldP spid="21" grpId="0"/>
      <p:bldP spid="1073742850" grpId="0" animBg="1"/>
      <p:bldP spid="10737428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mmexport1601219077381"/>
          <p:cNvPicPr>
            <a:picLocks noChangeAspect="1"/>
          </p:cNvPicPr>
          <p:nvPr/>
        </p:nvPicPr>
        <p:blipFill>
          <a:blip r:embed="rId1"/>
          <a:stretch>
            <a:fillRect/>
          </a:stretch>
        </p:blipFill>
        <p:spPr>
          <a:xfrm>
            <a:off x="1663700" y="1520825"/>
            <a:ext cx="9063990" cy="4294505"/>
          </a:xfrm>
          <a:prstGeom prst="rect">
            <a:avLst/>
          </a:prstGeom>
        </p:spPr>
      </p:pic>
      <p:sp>
        <p:nvSpPr>
          <p:cNvPr id="34" name="文本框 33"/>
          <p:cNvSpPr txBox="1"/>
          <p:nvPr/>
        </p:nvSpPr>
        <p:spPr>
          <a:xfrm>
            <a:off x="675005" y="631190"/>
            <a:ext cx="3166745" cy="521970"/>
          </a:xfrm>
          <a:prstGeom prst="rect">
            <a:avLst/>
          </a:prstGeom>
          <a:noFill/>
        </p:spPr>
        <p:txBody>
          <a:bodyPr vert="horz" wrap="square" rtlCol="0">
            <a:spAutoFit/>
          </a:bodyPr>
          <a:lstStyle/>
          <a:p>
            <a:pPr algn="dist"/>
            <a:r>
              <a:rPr lang="zh-CN" altLang="en-US" sz="2800" spc="-150" dirty="0">
                <a:effectLst>
                  <a:outerShdw blurRad="38100" dist="19050" dir="2700000" algn="tl" rotWithShape="0">
                    <a:schemeClr val="dk1">
                      <a:alpha val="40000"/>
                    </a:schemeClr>
                  </a:outerShdw>
                </a:effectLst>
                <a:latin typeface="方正姚体" panose="02010601030101010101" pitchFamily="2" charset="-122"/>
                <a:ea typeface="方正姚体" panose="02010601030101010101" pitchFamily="2" charset="-122"/>
                <a:sym typeface="+mn-ea"/>
              </a:rPr>
              <a:t>动态效果展示</a:t>
            </a:r>
            <a:endParaRPr lang="zh-CN" altLang="en-US" sz="2800" dirty="0">
              <a:solidFill>
                <a:srgbClr val="2C3B5A"/>
              </a:solidFill>
              <a:latin typeface="方正魏碑简体" panose="03000509000000000000" pitchFamily="65" charset="-122"/>
              <a:ea typeface="方正魏碑简体" panose="03000509000000000000" pitchFamily="65" charset="-122"/>
            </a:endParaRPr>
          </a:p>
        </p:txBody>
      </p:sp>
      <p:pic>
        <p:nvPicPr>
          <p:cNvPr id="9" name="图片 8"/>
          <p:cNvPicPr>
            <a:picLocks noChangeAspect="1"/>
          </p:cNvPicPr>
          <p:nvPr/>
        </p:nvPicPr>
        <p:blipFill>
          <a:blip r:embed="rId2"/>
          <a:srcRect l="3937"/>
          <a:stretch>
            <a:fillRect/>
          </a:stretch>
        </p:blipFill>
        <p:spPr>
          <a:xfrm>
            <a:off x="2364740" y="2005330"/>
            <a:ext cx="5685790" cy="3324860"/>
          </a:xfrm>
          <a:prstGeom prst="rect">
            <a:avLst/>
          </a:prstGeom>
        </p:spPr>
      </p:pic>
      <p:sp>
        <p:nvSpPr>
          <p:cNvPr id="1073742866" name="文本框 1073742865"/>
          <p:cNvSpPr txBox="1"/>
          <p:nvPr/>
        </p:nvSpPr>
        <p:spPr>
          <a:xfrm>
            <a:off x="8412480" y="4244340"/>
            <a:ext cx="1146810" cy="715645"/>
          </a:xfrm>
          <a:prstGeom prst="rect">
            <a:avLst/>
          </a:prstGeom>
          <a:gradFill rotWithShape="0">
            <a:gsLst>
              <a:gs pos="0">
                <a:srgbClr val="FFFFFF"/>
              </a:gs>
              <a:gs pos="100000">
                <a:srgbClr val="FFFFFF"/>
              </a:gs>
            </a:gsLst>
            <a:lin ang="0"/>
            <a:tileRect/>
          </a:gradFill>
          <a:ln w="15875" cap="flat" cmpd="sng">
            <a:solidFill>
              <a:srgbClr val="2C3B5A"/>
            </a:solidFill>
            <a:prstDash val="solid"/>
            <a:miter/>
            <a:headEnd type="none" w="med" len="med"/>
            <a:tailEnd type="none" w="med" len="med"/>
          </a:ln>
        </p:spPr>
        <p:txBody>
          <a:bodyPr wrap="square"/>
          <a:lstStyle/>
          <a:p>
            <a:r>
              <a:rPr lang="zh-CN" altLang="en-US" sz="1200">
                <a:latin typeface="微软雅黑" panose="020B0503020204020204" charset="-122"/>
                <a:ea typeface="微软雅黑" panose="020B0503020204020204" charset="-122"/>
              </a:rPr>
              <a:t>每张图片在鼠标触碰时都有图片放大效果</a:t>
            </a:r>
            <a:endParaRPr lang="zh-CN" altLang="en-US" sz="1200">
              <a:latin typeface="微软雅黑" panose="020B0503020204020204" charset="-122"/>
              <a:ea typeface="微软雅黑" panose="020B0503020204020204" charset="-122"/>
            </a:endParaRPr>
          </a:p>
          <a:p>
            <a:endParaRPr lang="zh-CN" altLang="en-US" sz="1200">
              <a:latin typeface="微软雅黑" panose="020B0503020204020204" charset="-122"/>
              <a:ea typeface="微软雅黑" panose="020B0503020204020204" charset="-122"/>
            </a:endParaRPr>
          </a:p>
        </p:txBody>
      </p:sp>
      <p:sp>
        <p:nvSpPr>
          <p:cNvPr id="22" name="直接连接符 21"/>
          <p:cNvSpPr/>
          <p:nvPr/>
        </p:nvSpPr>
        <p:spPr>
          <a:xfrm rot="5400000">
            <a:off x="7799705" y="4356100"/>
            <a:ext cx="9525" cy="492125"/>
          </a:xfrm>
          <a:prstGeom prst="line">
            <a:avLst/>
          </a:prstGeom>
          <a:ln w="15875" cap="flat" cmpd="sng">
            <a:solidFill>
              <a:srgbClr val="546079"/>
            </a:solidFill>
            <a:prstDash val="solid"/>
            <a:headEnd type="none" w="med" len="med"/>
            <a:tailEnd type="arrow" w="med" len="med"/>
          </a:ln>
        </p:spPr>
      </p:sp>
      <p:grpSp>
        <p:nvGrpSpPr>
          <p:cNvPr id="50" name="组合 49"/>
          <p:cNvGrpSpPr/>
          <p:nvPr/>
        </p:nvGrpSpPr>
        <p:grpSpPr>
          <a:xfrm>
            <a:off x="-1854832" y="-88"/>
            <a:ext cx="15857806" cy="615650"/>
            <a:chOff x="0" y="-2508"/>
            <a:chExt cx="15857806" cy="615650"/>
          </a:xfrm>
        </p:grpSpPr>
        <p:sp>
          <p:nvSpPr>
            <p:cNvPr id="51" name="Freeform 5"/>
            <p:cNvSpPr>
              <a:spLocks noEditPoints="1"/>
            </p:cNvSpPr>
            <p:nvPr/>
          </p:nvSpPr>
          <p:spPr bwMode="auto">
            <a:xfrm rot="10800000" flipV="1">
              <a:off x="0"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52" name="Freeform 5"/>
            <p:cNvSpPr>
              <a:spLocks noEditPoints="1"/>
            </p:cNvSpPr>
            <p:nvPr/>
          </p:nvSpPr>
          <p:spPr bwMode="auto">
            <a:xfrm rot="10800000" flipH="1" flipV="1">
              <a:off x="5288366"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53" name="Freeform 5"/>
            <p:cNvSpPr>
              <a:spLocks noEditPoints="1"/>
            </p:cNvSpPr>
            <p:nvPr/>
          </p:nvSpPr>
          <p:spPr bwMode="auto">
            <a:xfrm rot="10800000" flipV="1">
              <a:off x="10532864" y="-2508"/>
              <a:ext cx="5324942" cy="615650"/>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11153140" y="6252210"/>
            <a:ext cx="735330" cy="335915"/>
            <a:chOff x="942075" y="887695"/>
            <a:chExt cx="1814513" cy="829695"/>
          </a:xfrm>
        </p:grpSpPr>
        <p:sp>
          <p:nvSpPr>
            <p:cNvPr id="12" name="Freeform 6"/>
            <p:cNvSpPr/>
            <p:nvPr/>
          </p:nvSpPr>
          <p:spPr bwMode="auto">
            <a:xfrm>
              <a:off x="942075" y="977900"/>
              <a:ext cx="1814513" cy="649287"/>
            </a:xfrm>
            <a:custGeom>
              <a:avLst/>
              <a:gdLst>
                <a:gd name="T0" fmla="*/ 1312 w 1427"/>
                <a:gd name="T1" fmla="*/ 280 h 509"/>
                <a:gd name="T2" fmla="*/ 1411 w 1427"/>
                <a:gd name="T3" fmla="*/ 268 h 509"/>
                <a:gd name="T4" fmla="*/ 1338 w 1427"/>
                <a:gd name="T5" fmla="*/ 157 h 509"/>
                <a:gd name="T6" fmla="*/ 1098 w 1427"/>
                <a:gd name="T7" fmla="*/ 137 h 509"/>
                <a:gd name="T8" fmla="*/ 906 w 1427"/>
                <a:gd name="T9" fmla="*/ 239 h 509"/>
                <a:gd name="T10" fmla="*/ 1036 w 1427"/>
                <a:gd name="T11" fmla="*/ 315 h 509"/>
                <a:gd name="T12" fmla="*/ 1015 w 1427"/>
                <a:gd name="T13" fmla="*/ 233 h 509"/>
                <a:gd name="T14" fmla="*/ 970 w 1427"/>
                <a:gd name="T15" fmla="*/ 277 h 509"/>
                <a:gd name="T16" fmla="*/ 998 w 1427"/>
                <a:gd name="T17" fmla="*/ 203 h 509"/>
                <a:gd name="T18" fmla="*/ 1065 w 1427"/>
                <a:gd name="T19" fmla="*/ 313 h 509"/>
                <a:gd name="T20" fmla="*/ 943 w 1427"/>
                <a:gd name="T21" fmla="*/ 351 h 509"/>
                <a:gd name="T22" fmla="*/ 781 w 1427"/>
                <a:gd name="T23" fmla="*/ 401 h 509"/>
                <a:gd name="T24" fmla="*/ 547 w 1427"/>
                <a:gd name="T25" fmla="*/ 296 h 509"/>
                <a:gd name="T26" fmla="*/ 311 w 1427"/>
                <a:gd name="T27" fmla="*/ 274 h 509"/>
                <a:gd name="T28" fmla="*/ 0 w 1427"/>
                <a:gd name="T29" fmla="*/ 344 h 509"/>
                <a:gd name="T30" fmla="*/ 236 w 1427"/>
                <a:gd name="T31" fmla="*/ 371 h 509"/>
                <a:gd name="T32" fmla="*/ 438 w 1427"/>
                <a:gd name="T33" fmla="*/ 321 h 509"/>
                <a:gd name="T34" fmla="*/ 700 w 1427"/>
                <a:gd name="T35" fmla="*/ 461 h 509"/>
                <a:gd name="T36" fmla="*/ 1053 w 1427"/>
                <a:gd name="T37" fmla="*/ 482 h 509"/>
                <a:gd name="T38" fmla="*/ 1312 w 1427"/>
                <a:gd name="T39" fmla="*/ 28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7" h="509">
                  <a:moveTo>
                    <a:pt x="1312" y="280"/>
                  </a:moveTo>
                  <a:cubicBezTo>
                    <a:pt x="1351" y="319"/>
                    <a:pt x="1395" y="307"/>
                    <a:pt x="1411" y="268"/>
                  </a:cubicBezTo>
                  <a:cubicBezTo>
                    <a:pt x="1427" y="229"/>
                    <a:pt x="1411" y="168"/>
                    <a:pt x="1338" y="157"/>
                  </a:cubicBezTo>
                  <a:cubicBezTo>
                    <a:pt x="1336" y="86"/>
                    <a:pt x="1179" y="0"/>
                    <a:pt x="1098" y="137"/>
                  </a:cubicBezTo>
                  <a:cubicBezTo>
                    <a:pt x="1013" y="101"/>
                    <a:pt x="926" y="142"/>
                    <a:pt x="906" y="239"/>
                  </a:cubicBezTo>
                  <a:cubicBezTo>
                    <a:pt x="891" y="308"/>
                    <a:pt x="1000" y="364"/>
                    <a:pt x="1036" y="315"/>
                  </a:cubicBezTo>
                  <a:cubicBezTo>
                    <a:pt x="1054" y="290"/>
                    <a:pt x="1054" y="240"/>
                    <a:pt x="1015" y="233"/>
                  </a:cubicBezTo>
                  <a:cubicBezTo>
                    <a:pt x="988" y="227"/>
                    <a:pt x="967" y="246"/>
                    <a:pt x="970" y="277"/>
                  </a:cubicBezTo>
                  <a:cubicBezTo>
                    <a:pt x="948" y="270"/>
                    <a:pt x="967" y="205"/>
                    <a:pt x="998" y="203"/>
                  </a:cubicBezTo>
                  <a:cubicBezTo>
                    <a:pt x="1057" y="200"/>
                    <a:pt x="1089" y="265"/>
                    <a:pt x="1065" y="313"/>
                  </a:cubicBezTo>
                  <a:cubicBezTo>
                    <a:pt x="1039" y="365"/>
                    <a:pt x="1003" y="370"/>
                    <a:pt x="943" y="351"/>
                  </a:cubicBezTo>
                  <a:cubicBezTo>
                    <a:pt x="889" y="387"/>
                    <a:pt x="843" y="406"/>
                    <a:pt x="781" y="401"/>
                  </a:cubicBezTo>
                  <a:cubicBezTo>
                    <a:pt x="660" y="391"/>
                    <a:pt x="622" y="358"/>
                    <a:pt x="547" y="296"/>
                  </a:cubicBezTo>
                  <a:cubicBezTo>
                    <a:pt x="457" y="223"/>
                    <a:pt x="364" y="239"/>
                    <a:pt x="311" y="274"/>
                  </a:cubicBezTo>
                  <a:cubicBezTo>
                    <a:pt x="234" y="324"/>
                    <a:pt x="159" y="379"/>
                    <a:pt x="0" y="344"/>
                  </a:cubicBezTo>
                  <a:cubicBezTo>
                    <a:pt x="82" y="386"/>
                    <a:pt x="168" y="401"/>
                    <a:pt x="236" y="371"/>
                  </a:cubicBezTo>
                  <a:cubicBezTo>
                    <a:pt x="317" y="336"/>
                    <a:pt x="371" y="312"/>
                    <a:pt x="438" y="321"/>
                  </a:cubicBezTo>
                  <a:cubicBezTo>
                    <a:pt x="496" y="330"/>
                    <a:pt x="573" y="426"/>
                    <a:pt x="700" y="461"/>
                  </a:cubicBezTo>
                  <a:cubicBezTo>
                    <a:pt x="819" y="494"/>
                    <a:pt x="928" y="509"/>
                    <a:pt x="1053" y="482"/>
                  </a:cubicBezTo>
                  <a:cubicBezTo>
                    <a:pt x="1153" y="462"/>
                    <a:pt x="1247" y="425"/>
                    <a:pt x="1312" y="280"/>
                  </a:cubicBezTo>
                  <a:close/>
                </a:path>
              </a:pathLst>
            </a:custGeom>
            <a:solidFill>
              <a:srgbClr val="546079"/>
            </a:solidFill>
            <a:ln>
              <a:noFill/>
            </a:ln>
          </p:spPr>
          <p:txBody>
            <a:bodyPr vert="horz" wrap="square" lIns="91440" tIns="45720" rIns="91440" bIns="45720" numCol="1" anchor="t" anchorCtr="0" compatLnSpc="1"/>
            <a:lstStyle/>
            <a:p>
              <a:endParaRPr lang="zh-CN" altLang="en-US"/>
            </a:p>
          </p:txBody>
        </p:sp>
        <p:sp>
          <p:nvSpPr>
            <p:cNvPr id="13" name="Freeform 7"/>
            <p:cNvSpPr/>
            <p:nvPr/>
          </p:nvSpPr>
          <p:spPr bwMode="auto">
            <a:xfrm>
              <a:off x="991022" y="887695"/>
              <a:ext cx="858310" cy="829695"/>
            </a:xfrm>
            <a:custGeom>
              <a:avLst/>
              <a:gdLst>
                <a:gd name="T0" fmla="*/ 208 w 262"/>
                <a:gd name="T1" fmla="*/ 110 h 252"/>
                <a:gd name="T2" fmla="*/ 192 w 262"/>
                <a:gd name="T3" fmla="*/ 35 h 252"/>
                <a:gd name="T4" fmla="*/ 259 w 262"/>
                <a:gd name="T5" fmla="*/ 98 h 252"/>
                <a:gd name="T6" fmla="*/ 204 w 262"/>
                <a:gd name="T7" fmla="*/ 164 h 252"/>
                <a:gd name="T8" fmla="*/ 0 w 262"/>
                <a:gd name="T9" fmla="*/ 252 h 252"/>
                <a:gd name="T10" fmla="*/ 102 w 262"/>
                <a:gd name="T11" fmla="*/ 145 h 252"/>
                <a:gd name="T12" fmla="*/ 159 w 262"/>
                <a:gd name="T13" fmla="*/ 94 h 252"/>
                <a:gd name="T14" fmla="*/ 119 w 262"/>
                <a:gd name="T15" fmla="*/ 45 h 252"/>
                <a:gd name="T16" fmla="*/ 84 w 262"/>
                <a:gd name="T17" fmla="*/ 88 h 252"/>
                <a:gd name="T18" fmla="*/ 112 w 262"/>
                <a:gd name="T19" fmla="*/ 63 h 252"/>
                <a:gd name="T20" fmla="*/ 140 w 262"/>
                <a:gd name="T21" fmla="*/ 109 h 252"/>
                <a:gd name="T22" fmla="*/ 62 w 262"/>
                <a:gd name="T23" fmla="*/ 119 h 252"/>
                <a:gd name="T24" fmla="*/ 45 w 262"/>
                <a:gd name="T25" fmla="*/ 53 h 252"/>
                <a:gd name="T26" fmla="*/ 131 w 262"/>
                <a:gd name="T27" fmla="*/ 8 h 252"/>
                <a:gd name="T28" fmla="*/ 208 w 262"/>
                <a:gd name="T29"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52">
                  <a:moveTo>
                    <a:pt x="208" y="110"/>
                  </a:moveTo>
                  <a:cubicBezTo>
                    <a:pt x="238" y="81"/>
                    <a:pt x="214" y="48"/>
                    <a:pt x="192" y="35"/>
                  </a:cubicBezTo>
                  <a:cubicBezTo>
                    <a:pt x="227" y="16"/>
                    <a:pt x="262" y="61"/>
                    <a:pt x="259" y="98"/>
                  </a:cubicBezTo>
                  <a:cubicBezTo>
                    <a:pt x="257" y="131"/>
                    <a:pt x="242" y="164"/>
                    <a:pt x="204" y="164"/>
                  </a:cubicBezTo>
                  <a:cubicBezTo>
                    <a:pt x="155" y="165"/>
                    <a:pt x="55" y="180"/>
                    <a:pt x="0" y="252"/>
                  </a:cubicBezTo>
                  <a:cubicBezTo>
                    <a:pt x="19" y="196"/>
                    <a:pt x="63" y="150"/>
                    <a:pt x="102" y="145"/>
                  </a:cubicBezTo>
                  <a:cubicBezTo>
                    <a:pt x="140" y="140"/>
                    <a:pt x="159" y="121"/>
                    <a:pt x="159" y="94"/>
                  </a:cubicBezTo>
                  <a:cubicBezTo>
                    <a:pt x="160" y="69"/>
                    <a:pt x="139" y="46"/>
                    <a:pt x="119" y="45"/>
                  </a:cubicBezTo>
                  <a:cubicBezTo>
                    <a:pt x="94" y="43"/>
                    <a:pt x="83" y="59"/>
                    <a:pt x="84" y="88"/>
                  </a:cubicBezTo>
                  <a:cubicBezTo>
                    <a:pt x="92" y="79"/>
                    <a:pt x="96" y="62"/>
                    <a:pt x="112" y="63"/>
                  </a:cubicBezTo>
                  <a:cubicBezTo>
                    <a:pt x="136" y="64"/>
                    <a:pt x="151" y="86"/>
                    <a:pt x="140" y="109"/>
                  </a:cubicBezTo>
                  <a:cubicBezTo>
                    <a:pt x="128" y="133"/>
                    <a:pt x="85" y="133"/>
                    <a:pt x="62" y="119"/>
                  </a:cubicBezTo>
                  <a:cubicBezTo>
                    <a:pt x="43" y="107"/>
                    <a:pt x="39" y="80"/>
                    <a:pt x="45" y="53"/>
                  </a:cubicBezTo>
                  <a:cubicBezTo>
                    <a:pt x="52" y="25"/>
                    <a:pt x="86" y="0"/>
                    <a:pt x="131" y="8"/>
                  </a:cubicBezTo>
                  <a:cubicBezTo>
                    <a:pt x="179" y="17"/>
                    <a:pt x="222" y="79"/>
                    <a:pt x="208" y="110"/>
                  </a:cubicBezTo>
                  <a:close/>
                </a:path>
              </a:pathLst>
            </a:custGeom>
            <a:solidFill>
              <a:srgbClr val="546079"/>
            </a:solidFill>
            <a:ln>
              <a:noFill/>
            </a:ln>
          </p:spPr>
          <p:txBody>
            <a:bodyPr vert="horz" wrap="square" lIns="91440" tIns="45720" rIns="91440" bIns="45720" numCol="1" anchor="t" anchorCtr="0" compatLnSpc="1"/>
            <a:lstStyle/>
            <a:p>
              <a:endParaRPr lang="zh-CN" altLang="en-US"/>
            </a:p>
          </p:txBody>
        </p:sp>
      </p:grpSp>
      <p:sp>
        <p:nvSpPr>
          <p:cNvPr id="14" name="矩形 13"/>
          <p:cNvSpPr/>
          <p:nvPr/>
        </p:nvSpPr>
        <p:spPr>
          <a:xfrm>
            <a:off x="11340108" y="5218430"/>
            <a:ext cx="430887" cy="1033780"/>
          </a:xfrm>
          <a:prstGeom prst="rect">
            <a:avLst/>
          </a:prstGeom>
          <a:noFill/>
        </p:spPr>
        <p:txBody>
          <a:bodyPr vert="eaVert" wrap="square" rtlCol="0">
            <a:spAutoFit/>
          </a:bodyPr>
          <a:lstStyle/>
          <a:p>
            <a:pPr algn="dist"/>
            <a:r>
              <a:rPr lang="zh-CN" altLang="en-US" sz="1600" dirty="0" smtClean="0">
                <a:solidFill>
                  <a:srgbClr val="2C3B5A"/>
                </a:solidFill>
                <a:latin typeface="方正姚体" panose="02010601030101010101" pitchFamily="2" charset="-122"/>
                <a:ea typeface="方正姚体" panose="02010601030101010101" pitchFamily="2" charset="-122"/>
                <a:sym typeface="+mn-ea"/>
              </a:rPr>
              <a:t>蜡染纹样</a:t>
            </a:r>
            <a:endParaRPr lang="zh-CN" altLang="en-US" sz="1600" dirty="0">
              <a:solidFill>
                <a:srgbClr val="2C3B5A"/>
              </a:solidFill>
              <a:latin typeface="方正姚体" panose="02010601030101010101" pitchFamily="2" charset="-122"/>
              <a:ea typeface="方正姚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6" presetClass="entr" presetSubtype="21" fill="hold" nodeType="withEffect">
                                  <p:stCondLst>
                                    <p:cond delay="125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42" presetClass="entr" presetSubtype="0" fill="hold" nodeType="withEffect">
                                  <p:stCondLst>
                                    <p:cond delay="175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25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250"/>
                                  </p:stCondLst>
                                  <p:childTnLst>
                                    <p:set>
                                      <p:cBhvr>
                                        <p:cTn id="27" dur="1" fill="hold">
                                          <p:stCondLst>
                                            <p:cond delay="0"/>
                                          </p:stCondLst>
                                        </p:cTn>
                                        <p:tgtEl>
                                          <p:spTgt spid="1073742866"/>
                                        </p:tgtEl>
                                        <p:attrNameLst>
                                          <p:attrName>style.visibility</p:attrName>
                                        </p:attrNameLst>
                                      </p:cBhvr>
                                      <p:to>
                                        <p:strVal val="visible"/>
                                      </p:to>
                                    </p:set>
                                    <p:animEffect transition="in" filter="fade">
                                      <p:cBhvr>
                                        <p:cTn id="28" dur="1000"/>
                                        <p:tgtEl>
                                          <p:spTgt spid="1073742866"/>
                                        </p:tgtEl>
                                      </p:cBhvr>
                                    </p:animEffect>
                                    <p:anim calcmode="lin" valueType="num">
                                      <p:cBhvr>
                                        <p:cTn id="29" dur="1000" fill="hold"/>
                                        <p:tgtEl>
                                          <p:spTgt spid="1073742866"/>
                                        </p:tgtEl>
                                        <p:attrNameLst>
                                          <p:attrName>ppt_x</p:attrName>
                                        </p:attrNameLst>
                                      </p:cBhvr>
                                      <p:tavLst>
                                        <p:tav tm="0">
                                          <p:val>
                                            <p:strVal val="#ppt_x"/>
                                          </p:val>
                                        </p:tav>
                                        <p:tav tm="100000">
                                          <p:val>
                                            <p:strVal val="#ppt_x"/>
                                          </p:val>
                                        </p:tav>
                                      </p:tavLst>
                                    </p:anim>
                                    <p:anim calcmode="lin" valueType="num">
                                      <p:cBhvr>
                                        <p:cTn id="30" dur="1000" fill="hold"/>
                                        <p:tgtEl>
                                          <p:spTgt spid="1073742866"/>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22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childTnLst>
                                </p:cTn>
                              </p:par>
                              <p:par>
                                <p:cTn id="34" presetID="42" presetClass="entr" presetSubtype="0" fill="hold" nodeType="withEffect">
                                  <p:stCondLst>
                                    <p:cond delay="225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73742866"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68538" y="600501"/>
            <a:ext cx="3900991" cy="1200329"/>
          </a:xfrm>
          <a:prstGeom prst="rect">
            <a:avLst/>
          </a:prstGeom>
          <a:noFill/>
        </p:spPr>
        <p:txBody>
          <a:bodyPr vert="horz" wrap="square" rtlCol="0">
            <a:spAutoFit/>
          </a:bodyPr>
          <a:lstStyle>
            <a:defPPr>
              <a:defRPr lang="zh-CN"/>
            </a:defPPr>
            <a:lvl1pPr algn="dist">
              <a:defRPr sz="13800">
                <a:solidFill>
                  <a:schemeClr val="bg1"/>
                </a:solidFill>
                <a:latin typeface="钟齐李洤标准草书符号" panose="02010600030101010101" pitchFamily="2" charset="-122"/>
                <a:ea typeface="钟齐李洤标准草书符号" panose="02010600030101010101" pitchFamily="2" charset="-122"/>
              </a:defRPr>
            </a:lvl1pPr>
          </a:lstStyle>
          <a:p>
            <a:r>
              <a:rPr lang="zh-CN" altLang="en-US" sz="7200" dirty="0">
                <a:solidFill>
                  <a:srgbClr val="2C3B5A"/>
                </a:solidFill>
              </a:rPr>
              <a:t>关于我们</a:t>
            </a:r>
            <a:endParaRPr lang="zh-CN" altLang="en-US" sz="7200" dirty="0">
              <a:solidFill>
                <a:srgbClr val="2C3B5A"/>
              </a:solidFill>
            </a:endParaRPr>
          </a:p>
        </p:txBody>
      </p:sp>
      <p:sp>
        <p:nvSpPr>
          <p:cNvPr id="7" name="文本框 6"/>
          <p:cNvSpPr txBox="1"/>
          <p:nvPr/>
        </p:nvSpPr>
        <p:spPr>
          <a:xfrm>
            <a:off x="4949190" y="1985054"/>
            <a:ext cx="2171700" cy="307777"/>
          </a:xfrm>
          <a:prstGeom prst="rect">
            <a:avLst/>
          </a:prstGeom>
          <a:noFill/>
        </p:spPr>
        <p:txBody>
          <a:bodyPr vert="horz" wrap="square" rtlCol="0">
            <a:spAutoFit/>
          </a:bodyPr>
          <a:lstStyle>
            <a:defPPr>
              <a:defRPr lang="zh-CN"/>
            </a:defPPr>
            <a:lvl1pPr algn="dist">
              <a:defRPr sz="1400" b="1">
                <a:solidFill>
                  <a:srgbClr val="2C3B5A"/>
                </a:solidFill>
                <a:latin typeface="方正兰亭超细黑简体" panose="02000000000000000000" pitchFamily="2" charset="-122"/>
                <a:ea typeface="方正兰亭超细黑简体" panose="02000000000000000000" pitchFamily="2" charset="-122"/>
              </a:defRPr>
            </a:lvl1pPr>
          </a:lstStyle>
          <a:p>
            <a:r>
              <a:rPr lang="en-US" altLang="zh-CN" dirty="0"/>
              <a:t>ABOUT US</a:t>
            </a:r>
            <a:endParaRPr lang="zh-CN" altLang="en-US" dirty="0"/>
          </a:p>
        </p:txBody>
      </p:sp>
      <p:cxnSp>
        <p:nvCxnSpPr>
          <p:cNvPr id="9" name="直接连接符 8"/>
          <p:cNvCxnSpPr/>
          <p:nvPr/>
        </p:nvCxnSpPr>
        <p:spPr>
          <a:xfrm>
            <a:off x="5767705" y="1801024"/>
            <a:ext cx="533749" cy="0"/>
          </a:xfrm>
          <a:prstGeom prst="line">
            <a:avLst/>
          </a:prstGeom>
          <a:ln w="31750">
            <a:solidFill>
              <a:srgbClr val="2C3B5A"/>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079674" y="0"/>
            <a:ext cx="2032651" cy="143559"/>
          </a:xfrm>
          <a:prstGeom prst="rect">
            <a:avLst/>
          </a:prstGeom>
          <a:solidFill>
            <a:srgbClr val="2C3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390151" y="2181478"/>
            <a:ext cx="9289778" cy="3169285"/>
          </a:xfrm>
          <a:prstGeom prst="rect">
            <a:avLst/>
          </a:prstGeom>
          <a:noFill/>
        </p:spPr>
        <p:txBody>
          <a:bodyPr vert="horz" wrap="square" rtlCol="0">
            <a:spAutoFit/>
          </a:bodyPr>
          <a:lstStyle/>
          <a:p>
            <a:pPr algn="ctr">
              <a:lnSpc>
                <a:spcPct val="250000"/>
              </a:lnSpc>
            </a:pPr>
            <a:r>
              <a:rPr lang="en-US" altLang="zh-CN" sz="1600" spc="300" dirty="0">
                <a:solidFill>
                  <a:schemeClr val="tx1">
                    <a:lumMod val="75000"/>
                    <a:lumOff val="25000"/>
                  </a:schemeClr>
                </a:solidFill>
                <a:latin typeface="微软雅黑" panose="020B0503020204020204" charset="-122"/>
                <a:ea typeface="微软雅黑" panose="020B0503020204020204" charset="-122"/>
              </a:rPr>
              <a:t>浸染时光网主要是介绍中国非物质文化遗产蜡染的一款网站。我国是历史悠久的文明古国，中华民族创造了丰富多彩、弥足珍贵的非物质文化遗产。而蜡染就是其中的一种。蜡染，是我国民间传统纺织印染手工艺，古称蜡，与绞缬（扎染）、灰缬（镂空印花）、夹缬（夹染）并称为我国古代四大印花技艺。我们意在传承保护这一非物质文化遗产，让更多人了解、使用这种传统的手工艺品</a:t>
            </a:r>
            <a:r>
              <a:rPr lang="zh-CN" altLang="en-US" sz="1600" spc="300" dirty="0">
                <a:solidFill>
                  <a:schemeClr val="tx1">
                    <a:lumMod val="75000"/>
                    <a:lumOff val="25000"/>
                  </a:schemeClr>
                </a:solidFill>
                <a:latin typeface="微软雅黑" panose="020B0503020204020204" charset="-122"/>
                <a:ea typeface="微软雅黑" panose="020B0503020204020204" charset="-122"/>
              </a:rPr>
              <a:t>。</a:t>
            </a:r>
            <a:endParaRPr lang="zh-CN" altLang="en-US" sz="1600" spc="300" dirty="0">
              <a:solidFill>
                <a:schemeClr val="tx1">
                  <a:lumMod val="75000"/>
                  <a:lumOff val="25000"/>
                </a:schemeClr>
              </a:solidFill>
              <a:latin typeface="微软雅黑" panose="020B0503020204020204" charset="-122"/>
              <a:ea typeface="微软雅黑" panose="020B0503020204020204" charset="-122"/>
            </a:endParaRPr>
          </a:p>
        </p:txBody>
      </p:sp>
      <p:sp>
        <p:nvSpPr>
          <p:cNvPr id="50" name="任意多边形 49"/>
          <p:cNvSpPr/>
          <p:nvPr/>
        </p:nvSpPr>
        <p:spPr>
          <a:xfrm flipH="1" flipV="1">
            <a:off x="1736770" y="5198138"/>
            <a:ext cx="8764526" cy="3495858"/>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 name="connsiteX0-1" fmla="*/ 1239106 w 2478212"/>
              <a:gd name="connsiteY0-2" fmla="*/ 0 h 1354913"/>
              <a:gd name="connsiteX1-3" fmla="*/ 0 w 2478212"/>
              <a:gd name="connsiteY1-4" fmla="*/ 13975 h 1354913"/>
              <a:gd name="connsiteX2-5" fmla="*/ 0 w 2478212"/>
              <a:gd name="connsiteY2-6" fmla="*/ 732733 h 1354913"/>
              <a:gd name="connsiteX3-7" fmla="*/ 34389 w 2478212"/>
              <a:gd name="connsiteY3-8" fmla="*/ 769068 h 1354913"/>
              <a:gd name="connsiteX4-9" fmla="*/ 159747 w 2478212"/>
              <a:gd name="connsiteY4-10" fmla="*/ 883245 h 1354913"/>
              <a:gd name="connsiteX5-11" fmla="*/ 367977 w 2478212"/>
              <a:gd name="connsiteY5-12" fmla="*/ 910406 h 1354913"/>
              <a:gd name="connsiteX6-13" fmla="*/ 567153 w 2478212"/>
              <a:gd name="connsiteY6-14" fmla="*/ 1154849 h 1354913"/>
              <a:gd name="connsiteX7-15" fmla="*/ 911185 w 2478212"/>
              <a:gd name="connsiteY7-16" fmla="*/ 1182010 h 1354913"/>
              <a:gd name="connsiteX8-17" fmla="*/ 1216738 w 2478212"/>
              <a:gd name="connsiteY8-18" fmla="*/ 1329693 h 1354913"/>
              <a:gd name="connsiteX9-19" fmla="*/ 1239106 w 2478212"/>
              <a:gd name="connsiteY9-20" fmla="*/ 1354913 h 1354913"/>
              <a:gd name="connsiteX10-21" fmla="*/ 1261474 w 2478212"/>
              <a:gd name="connsiteY10-22" fmla="*/ 1329693 h 1354913"/>
              <a:gd name="connsiteX11-23" fmla="*/ 1567027 w 2478212"/>
              <a:gd name="connsiteY11-24" fmla="*/ 1182010 h 1354913"/>
              <a:gd name="connsiteX12-25" fmla="*/ 1911059 w 2478212"/>
              <a:gd name="connsiteY12-26" fmla="*/ 1154849 h 1354913"/>
              <a:gd name="connsiteX13-27" fmla="*/ 2110235 w 2478212"/>
              <a:gd name="connsiteY13-28" fmla="*/ 910406 h 1354913"/>
              <a:gd name="connsiteX14-29" fmla="*/ 2318465 w 2478212"/>
              <a:gd name="connsiteY14-30" fmla="*/ 883245 h 1354913"/>
              <a:gd name="connsiteX15-31" fmla="*/ 2478212 w 2478212"/>
              <a:gd name="connsiteY15-32" fmla="*/ 732733 h 1354913"/>
              <a:gd name="connsiteX16-33" fmla="*/ 2478212 w 2478212"/>
              <a:gd name="connsiteY16-34" fmla="*/ 13975 h 1354913"/>
              <a:gd name="connsiteX17-35" fmla="*/ 1239106 w 2478212"/>
              <a:gd name="connsiteY17-36" fmla="*/ 0 h 1354913"/>
              <a:gd name="connsiteX0-37" fmla="*/ 1239106 w 2478212"/>
              <a:gd name="connsiteY0-38" fmla="*/ 0 h 1354913"/>
              <a:gd name="connsiteX1-39" fmla="*/ 0 w 2478212"/>
              <a:gd name="connsiteY1-40" fmla="*/ 13975 h 1354913"/>
              <a:gd name="connsiteX2-41" fmla="*/ 0 w 2478212"/>
              <a:gd name="connsiteY2-42" fmla="*/ 732733 h 1354913"/>
              <a:gd name="connsiteX3-43" fmla="*/ 34389 w 2478212"/>
              <a:gd name="connsiteY3-44" fmla="*/ 769068 h 1354913"/>
              <a:gd name="connsiteX4-45" fmla="*/ 159747 w 2478212"/>
              <a:gd name="connsiteY4-46" fmla="*/ 883245 h 1354913"/>
              <a:gd name="connsiteX5-47" fmla="*/ 367977 w 2478212"/>
              <a:gd name="connsiteY5-48" fmla="*/ 910406 h 1354913"/>
              <a:gd name="connsiteX6-49" fmla="*/ 567153 w 2478212"/>
              <a:gd name="connsiteY6-50" fmla="*/ 1154849 h 1354913"/>
              <a:gd name="connsiteX7-51" fmla="*/ 911185 w 2478212"/>
              <a:gd name="connsiteY7-52" fmla="*/ 1182010 h 1354913"/>
              <a:gd name="connsiteX8-53" fmla="*/ 1216738 w 2478212"/>
              <a:gd name="connsiteY8-54" fmla="*/ 1329693 h 1354913"/>
              <a:gd name="connsiteX9-55" fmla="*/ 1239106 w 2478212"/>
              <a:gd name="connsiteY9-56" fmla="*/ 1354913 h 1354913"/>
              <a:gd name="connsiteX10-57" fmla="*/ 1261474 w 2478212"/>
              <a:gd name="connsiteY10-58" fmla="*/ 1329693 h 1354913"/>
              <a:gd name="connsiteX11-59" fmla="*/ 1567027 w 2478212"/>
              <a:gd name="connsiteY11-60" fmla="*/ 1182010 h 1354913"/>
              <a:gd name="connsiteX12-61" fmla="*/ 1911059 w 2478212"/>
              <a:gd name="connsiteY12-62" fmla="*/ 1154849 h 1354913"/>
              <a:gd name="connsiteX13-63" fmla="*/ 2110235 w 2478212"/>
              <a:gd name="connsiteY13-64" fmla="*/ 910406 h 1354913"/>
              <a:gd name="connsiteX14-65" fmla="*/ 2478212 w 2478212"/>
              <a:gd name="connsiteY14-66" fmla="*/ 732733 h 1354913"/>
              <a:gd name="connsiteX15-67" fmla="*/ 2478212 w 2478212"/>
              <a:gd name="connsiteY15-68" fmla="*/ 13975 h 1354913"/>
              <a:gd name="connsiteX16-69" fmla="*/ 1239106 w 2478212"/>
              <a:gd name="connsiteY16-70" fmla="*/ 0 h 1354913"/>
              <a:gd name="connsiteX0-71" fmla="*/ 1239106 w 2478212"/>
              <a:gd name="connsiteY0-72" fmla="*/ 0 h 1354913"/>
              <a:gd name="connsiteX1-73" fmla="*/ 0 w 2478212"/>
              <a:gd name="connsiteY1-74" fmla="*/ 13975 h 1354913"/>
              <a:gd name="connsiteX2-75" fmla="*/ 0 w 2478212"/>
              <a:gd name="connsiteY2-76" fmla="*/ 732733 h 1354913"/>
              <a:gd name="connsiteX3-77" fmla="*/ 34389 w 2478212"/>
              <a:gd name="connsiteY3-78" fmla="*/ 769068 h 1354913"/>
              <a:gd name="connsiteX4-79" fmla="*/ 367977 w 2478212"/>
              <a:gd name="connsiteY4-80" fmla="*/ 910406 h 1354913"/>
              <a:gd name="connsiteX5-81" fmla="*/ 567153 w 2478212"/>
              <a:gd name="connsiteY5-82" fmla="*/ 1154849 h 1354913"/>
              <a:gd name="connsiteX6-83" fmla="*/ 911185 w 2478212"/>
              <a:gd name="connsiteY6-84" fmla="*/ 1182010 h 1354913"/>
              <a:gd name="connsiteX7-85" fmla="*/ 1216738 w 2478212"/>
              <a:gd name="connsiteY7-86" fmla="*/ 1329693 h 1354913"/>
              <a:gd name="connsiteX8-87" fmla="*/ 1239106 w 2478212"/>
              <a:gd name="connsiteY8-88" fmla="*/ 1354913 h 1354913"/>
              <a:gd name="connsiteX9-89" fmla="*/ 1261474 w 2478212"/>
              <a:gd name="connsiteY9-90" fmla="*/ 1329693 h 1354913"/>
              <a:gd name="connsiteX10-91" fmla="*/ 1567027 w 2478212"/>
              <a:gd name="connsiteY10-92" fmla="*/ 1182010 h 1354913"/>
              <a:gd name="connsiteX11-93" fmla="*/ 1911059 w 2478212"/>
              <a:gd name="connsiteY11-94" fmla="*/ 1154849 h 1354913"/>
              <a:gd name="connsiteX12-95" fmla="*/ 2110235 w 2478212"/>
              <a:gd name="connsiteY12-96" fmla="*/ 910406 h 1354913"/>
              <a:gd name="connsiteX13-97" fmla="*/ 2478212 w 2478212"/>
              <a:gd name="connsiteY13-98" fmla="*/ 732733 h 1354913"/>
              <a:gd name="connsiteX14-99" fmla="*/ 2478212 w 2478212"/>
              <a:gd name="connsiteY14-100" fmla="*/ 13975 h 1354913"/>
              <a:gd name="connsiteX15-101" fmla="*/ 1239106 w 2478212"/>
              <a:gd name="connsiteY15-102" fmla="*/ 0 h 1354913"/>
              <a:gd name="connsiteX0-103" fmla="*/ 1239106 w 2478212"/>
              <a:gd name="connsiteY0-104" fmla="*/ 0 h 1354913"/>
              <a:gd name="connsiteX1-105" fmla="*/ 0 w 2478212"/>
              <a:gd name="connsiteY1-106" fmla="*/ 13975 h 1354913"/>
              <a:gd name="connsiteX2-107" fmla="*/ 0 w 2478212"/>
              <a:gd name="connsiteY2-108" fmla="*/ 732733 h 1354913"/>
              <a:gd name="connsiteX3-109" fmla="*/ 367977 w 2478212"/>
              <a:gd name="connsiteY3-110" fmla="*/ 910406 h 1354913"/>
              <a:gd name="connsiteX4-111" fmla="*/ 567153 w 2478212"/>
              <a:gd name="connsiteY4-112" fmla="*/ 1154849 h 1354913"/>
              <a:gd name="connsiteX5-113" fmla="*/ 911185 w 2478212"/>
              <a:gd name="connsiteY5-114" fmla="*/ 1182010 h 1354913"/>
              <a:gd name="connsiteX6-115" fmla="*/ 1216738 w 2478212"/>
              <a:gd name="connsiteY6-116" fmla="*/ 1329693 h 1354913"/>
              <a:gd name="connsiteX7-117" fmla="*/ 1239106 w 2478212"/>
              <a:gd name="connsiteY7-118" fmla="*/ 1354913 h 1354913"/>
              <a:gd name="connsiteX8-119" fmla="*/ 1261474 w 2478212"/>
              <a:gd name="connsiteY8-120" fmla="*/ 1329693 h 1354913"/>
              <a:gd name="connsiteX9-121" fmla="*/ 1567027 w 2478212"/>
              <a:gd name="connsiteY9-122" fmla="*/ 1182010 h 1354913"/>
              <a:gd name="connsiteX10-123" fmla="*/ 1911059 w 2478212"/>
              <a:gd name="connsiteY10-124" fmla="*/ 1154849 h 1354913"/>
              <a:gd name="connsiteX11-125" fmla="*/ 2110235 w 2478212"/>
              <a:gd name="connsiteY11-126" fmla="*/ 910406 h 1354913"/>
              <a:gd name="connsiteX12-127" fmla="*/ 2478212 w 2478212"/>
              <a:gd name="connsiteY12-128" fmla="*/ 732733 h 1354913"/>
              <a:gd name="connsiteX13-129" fmla="*/ 2478212 w 2478212"/>
              <a:gd name="connsiteY13-130" fmla="*/ 13975 h 1354913"/>
              <a:gd name="connsiteX14-131" fmla="*/ 1239106 w 2478212"/>
              <a:gd name="connsiteY14-132" fmla="*/ 0 h 1354913"/>
              <a:gd name="connsiteX0-133" fmla="*/ 1239106 w 2478212"/>
              <a:gd name="connsiteY0-134" fmla="*/ 0 h 1354913"/>
              <a:gd name="connsiteX1-135" fmla="*/ 0 w 2478212"/>
              <a:gd name="connsiteY1-136" fmla="*/ 13975 h 1354913"/>
              <a:gd name="connsiteX2-137" fmla="*/ 0 w 2478212"/>
              <a:gd name="connsiteY2-138" fmla="*/ 732733 h 1354913"/>
              <a:gd name="connsiteX3-139" fmla="*/ 367977 w 2478212"/>
              <a:gd name="connsiteY3-140" fmla="*/ 910406 h 1354913"/>
              <a:gd name="connsiteX4-141" fmla="*/ 567153 w 2478212"/>
              <a:gd name="connsiteY4-142" fmla="*/ 1154849 h 1354913"/>
              <a:gd name="connsiteX5-143" fmla="*/ 911185 w 2478212"/>
              <a:gd name="connsiteY5-144" fmla="*/ 1182010 h 1354913"/>
              <a:gd name="connsiteX6-145" fmla="*/ 1216738 w 2478212"/>
              <a:gd name="connsiteY6-146" fmla="*/ 1329693 h 1354913"/>
              <a:gd name="connsiteX7-147" fmla="*/ 1239106 w 2478212"/>
              <a:gd name="connsiteY7-148" fmla="*/ 1354913 h 1354913"/>
              <a:gd name="connsiteX8-149" fmla="*/ 1261474 w 2478212"/>
              <a:gd name="connsiteY8-150" fmla="*/ 1329693 h 1354913"/>
              <a:gd name="connsiteX9-151" fmla="*/ 1567027 w 2478212"/>
              <a:gd name="connsiteY9-152" fmla="*/ 1182010 h 1354913"/>
              <a:gd name="connsiteX10-153" fmla="*/ 1911059 w 2478212"/>
              <a:gd name="connsiteY10-154" fmla="*/ 1154849 h 1354913"/>
              <a:gd name="connsiteX11-155" fmla="*/ 2110235 w 2478212"/>
              <a:gd name="connsiteY11-156" fmla="*/ 910406 h 1354913"/>
              <a:gd name="connsiteX12-157" fmla="*/ 2478212 w 2478212"/>
              <a:gd name="connsiteY12-158" fmla="*/ 732733 h 1354913"/>
              <a:gd name="connsiteX13-159" fmla="*/ 2478212 w 2478212"/>
              <a:gd name="connsiteY13-160" fmla="*/ 13975 h 1354913"/>
              <a:gd name="connsiteX14-161" fmla="*/ 1239106 w 2478212"/>
              <a:gd name="connsiteY14-162" fmla="*/ 0 h 1354913"/>
              <a:gd name="connsiteX0-163" fmla="*/ 1239106 w 2478212"/>
              <a:gd name="connsiteY0-164" fmla="*/ 0 h 1354913"/>
              <a:gd name="connsiteX1-165" fmla="*/ 0 w 2478212"/>
              <a:gd name="connsiteY1-166" fmla="*/ 13975 h 1354913"/>
              <a:gd name="connsiteX2-167" fmla="*/ 0 w 2478212"/>
              <a:gd name="connsiteY2-168" fmla="*/ 732733 h 1354913"/>
              <a:gd name="connsiteX3-169" fmla="*/ 367977 w 2478212"/>
              <a:gd name="connsiteY3-170" fmla="*/ 910406 h 1354913"/>
              <a:gd name="connsiteX4-171" fmla="*/ 567153 w 2478212"/>
              <a:gd name="connsiteY4-172" fmla="*/ 1154849 h 1354913"/>
              <a:gd name="connsiteX5-173" fmla="*/ 911185 w 2478212"/>
              <a:gd name="connsiteY5-174" fmla="*/ 1182010 h 1354913"/>
              <a:gd name="connsiteX6-175" fmla="*/ 1216738 w 2478212"/>
              <a:gd name="connsiteY6-176" fmla="*/ 1329693 h 1354913"/>
              <a:gd name="connsiteX7-177" fmla="*/ 1239106 w 2478212"/>
              <a:gd name="connsiteY7-178" fmla="*/ 1354913 h 1354913"/>
              <a:gd name="connsiteX8-179" fmla="*/ 1261474 w 2478212"/>
              <a:gd name="connsiteY8-180" fmla="*/ 1329693 h 1354913"/>
              <a:gd name="connsiteX9-181" fmla="*/ 1567027 w 2478212"/>
              <a:gd name="connsiteY9-182" fmla="*/ 1182010 h 1354913"/>
              <a:gd name="connsiteX10-183" fmla="*/ 1911059 w 2478212"/>
              <a:gd name="connsiteY10-184" fmla="*/ 1154849 h 1354913"/>
              <a:gd name="connsiteX11-185" fmla="*/ 2110235 w 2478212"/>
              <a:gd name="connsiteY11-186" fmla="*/ 910406 h 1354913"/>
              <a:gd name="connsiteX12-187" fmla="*/ 2478212 w 2478212"/>
              <a:gd name="connsiteY12-188" fmla="*/ 732733 h 1354913"/>
              <a:gd name="connsiteX13-189" fmla="*/ 2478212 w 2478212"/>
              <a:gd name="connsiteY13-190" fmla="*/ 13975 h 1354913"/>
              <a:gd name="connsiteX14-191" fmla="*/ 1239106 w 2478212"/>
              <a:gd name="connsiteY14-192" fmla="*/ 0 h 1354913"/>
              <a:gd name="connsiteX0-193" fmla="*/ 1239106 w 2478212"/>
              <a:gd name="connsiteY0-194" fmla="*/ 0 h 1354913"/>
              <a:gd name="connsiteX1-195" fmla="*/ 0 w 2478212"/>
              <a:gd name="connsiteY1-196" fmla="*/ 13975 h 1354913"/>
              <a:gd name="connsiteX2-197" fmla="*/ 0 w 2478212"/>
              <a:gd name="connsiteY2-198" fmla="*/ 732733 h 1354913"/>
              <a:gd name="connsiteX3-199" fmla="*/ 367977 w 2478212"/>
              <a:gd name="connsiteY3-200" fmla="*/ 910406 h 1354913"/>
              <a:gd name="connsiteX4-201" fmla="*/ 567153 w 2478212"/>
              <a:gd name="connsiteY4-202" fmla="*/ 1154849 h 1354913"/>
              <a:gd name="connsiteX5-203" fmla="*/ 911185 w 2478212"/>
              <a:gd name="connsiteY5-204" fmla="*/ 1182010 h 1354913"/>
              <a:gd name="connsiteX6-205" fmla="*/ 1216738 w 2478212"/>
              <a:gd name="connsiteY6-206" fmla="*/ 1329693 h 1354913"/>
              <a:gd name="connsiteX7-207" fmla="*/ 1239106 w 2478212"/>
              <a:gd name="connsiteY7-208" fmla="*/ 1354913 h 1354913"/>
              <a:gd name="connsiteX8-209" fmla="*/ 1261474 w 2478212"/>
              <a:gd name="connsiteY8-210" fmla="*/ 1329693 h 1354913"/>
              <a:gd name="connsiteX9-211" fmla="*/ 1574689 w 2478212"/>
              <a:gd name="connsiteY9-212" fmla="*/ 1115991 h 1354913"/>
              <a:gd name="connsiteX10-213" fmla="*/ 1911059 w 2478212"/>
              <a:gd name="connsiteY10-214" fmla="*/ 1154849 h 1354913"/>
              <a:gd name="connsiteX11-215" fmla="*/ 2110235 w 2478212"/>
              <a:gd name="connsiteY11-216" fmla="*/ 910406 h 1354913"/>
              <a:gd name="connsiteX12-217" fmla="*/ 2478212 w 2478212"/>
              <a:gd name="connsiteY12-218" fmla="*/ 732733 h 1354913"/>
              <a:gd name="connsiteX13-219" fmla="*/ 2478212 w 2478212"/>
              <a:gd name="connsiteY13-220" fmla="*/ 13975 h 1354913"/>
              <a:gd name="connsiteX14-221" fmla="*/ 1239106 w 2478212"/>
              <a:gd name="connsiteY14-222" fmla="*/ 0 h 1354913"/>
              <a:gd name="connsiteX0-223" fmla="*/ 1239106 w 2478212"/>
              <a:gd name="connsiteY0-224" fmla="*/ 0 h 1354913"/>
              <a:gd name="connsiteX1-225" fmla="*/ 0 w 2478212"/>
              <a:gd name="connsiteY1-226" fmla="*/ 13975 h 1354913"/>
              <a:gd name="connsiteX2-227" fmla="*/ 0 w 2478212"/>
              <a:gd name="connsiteY2-228" fmla="*/ 732733 h 1354913"/>
              <a:gd name="connsiteX3-229" fmla="*/ 367977 w 2478212"/>
              <a:gd name="connsiteY3-230" fmla="*/ 910406 h 1354913"/>
              <a:gd name="connsiteX4-231" fmla="*/ 567153 w 2478212"/>
              <a:gd name="connsiteY4-232" fmla="*/ 1154849 h 1354913"/>
              <a:gd name="connsiteX5-233" fmla="*/ 911185 w 2478212"/>
              <a:gd name="connsiteY5-234" fmla="*/ 1102787 h 1354913"/>
              <a:gd name="connsiteX6-235" fmla="*/ 1216738 w 2478212"/>
              <a:gd name="connsiteY6-236" fmla="*/ 1329693 h 1354913"/>
              <a:gd name="connsiteX7-237" fmla="*/ 1239106 w 2478212"/>
              <a:gd name="connsiteY7-238" fmla="*/ 1354913 h 1354913"/>
              <a:gd name="connsiteX8-239" fmla="*/ 1261474 w 2478212"/>
              <a:gd name="connsiteY8-240" fmla="*/ 1329693 h 1354913"/>
              <a:gd name="connsiteX9-241" fmla="*/ 1574689 w 2478212"/>
              <a:gd name="connsiteY9-242" fmla="*/ 1115991 h 1354913"/>
              <a:gd name="connsiteX10-243" fmla="*/ 1911059 w 2478212"/>
              <a:gd name="connsiteY10-244" fmla="*/ 1154849 h 1354913"/>
              <a:gd name="connsiteX11-245" fmla="*/ 2110235 w 2478212"/>
              <a:gd name="connsiteY11-246" fmla="*/ 910406 h 1354913"/>
              <a:gd name="connsiteX12-247" fmla="*/ 2478212 w 2478212"/>
              <a:gd name="connsiteY12-248" fmla="*/ 732733 h 1354913"/>
              <a:gd name="connsiteX13-249" fmla="*/ 2478212 w 2478212"/>
              <a:gd name="connsiteY13-250" fmla="*/ 13975 h 1354913"/>
              <a:gd name="connsiteX14-251" fmla="*/ 1239106 w 2478212"/>
              <a:gd name="connsiteY14-252" fmla="*/ 0 h 1354913"/>
              <a:gd name="connsiteX0-253" fmla="*/ 1239106 w 2478212"/>
              <a:gd name="connsiteY0-254" fmla="*/ 0 h 1354913"/>
              <a:gd name="connsiteX1-255" fmla="*/ 0 w 2478212"/>
              <a:gd name="connsiteY1-256" fmla="*/ 13975 h 1354913"/>
              <a:gd name="connsiteX2-257" fmla="*/ 0 w 2478212"/>
              <a:gd name="connsiteY2-258" fmla="*/ 732733 h 1354913"/>
              <a:gd name="connsiteX3-259" fmla="*/ 367977 w 2478212"/>
              <a:gd name="connsiteY3-260" fmla="*/ 910406 h 1354913"/>
              <a:gd name="connsiteX4-261" fmla="*/ 567153 w 2478212"/>
              <a:gd name="connsiteY4-262" fmla="*/ 1154849 h 1354913"/>
              <a:gd name="connsiteX5-263" fmla="*/ 911185 w 2478212"/>
              <a:gd name="connsiteY5-264" fmla="*/ 1102787 h 1354913"/>
              <a:gd name="connsiteX6-265" fmla="*/ 1216738 w 2478212"/>
              <a:gd name="connsiteY6-266" fmla="*/ 1329693 h 1354913"/>
              <a:gd name="connsiteX7-267" fmla="*/ 1239106 w 2478212"/>
              <a:gd name="connsiteY7-268" fmla="*/ 1354913 h 1354913"/>
              <a:gd name="connsiteX8-269" fmla="*/ 1261474 w 2478212"/>
              <a:gd name="connsiteY8-270" fmla="*/ 1329693 h 1354913"/>
              <a:gd name="connsiteX9-271" fmla="*/ 1574689 w 2478212"/>
              <a:gd name="connsiteY9-272" fmla="*/ 1115991 h 1354913"/>
              <a:gd name="connsiteX10-273" fmla="*/ 1911059 w 2478212"/>
              <a:gd name="connsiteY10-274" fmla="*/ 1154849 h 1354913"/>
              <a:gd name="connsiteX11-275" fmla="*/ 2110235 w 2478212"/>
              <a:gd name="connsiteY11-276" fmla="*/ 910406 h 1354913"/>
              <a:gd name="connsiteX12-277" fmla="*/ 2478212 w 2478212"/>
              <a:gd name="connsiteY12-278" fmla="*/ 732733 h 1354913"/>
              <a:gd name="connsiteX13-279" fmla="*/ 2478212 w 2478212"/>
              <a:gd name="connsiteY13-280" fmla="*/ 13975 h 1354913"/>
              <a:gd name="connsiteX14-281" fmla="*/ 1239106 w 2478212"/>
              <a:gd name="connsiteY14-282" fmla="*/ 0 h 1354913"/>
              <a:gd name="connsiteX0-283" fmla="*/ 1239106 w 2478212"/>
              <a:gd name="connsiteY0-284" fmla="*/ 0 h 1354913"/>
              <a:gd name="connsiteX1-285" fmla="*/ 0 w 2478212"/>
              <a:gd name="connsiteY1-286" fmla="*/ 13975 h 1354913"/>
              <a:gd name="connsiteX2-287" fmla="*/ 0 w 2478212"/>
              <a:gd name="connsiteY2-288" fmla="*/ 732733 h 1354913"/>
              <a:gd name="connsiteX3-289" fmla="*/ 367977 w 2478212"/>
              <a:gd name="connsiteY3-290" fmla="*/ 910406 h 1354913"/>
              <a:gd name="connsiteX4-291" fmla="*/ 567153 w 2478212"/>
              <a:gd name="connsiteY4-292" fmla="*/ 1154849 h 1354913"/>
              <a:gd name="connsiteX5-293" fmla="*/ 911185 w 2478212"/>
              <a:gd name="connsiteY5-294" fmla="*/ 1102787 h 1354913"/>
              <a:gd name="connsiteX6-295" fmla="*/ 1216738 w 2478212"/>
              <a:gd name="connsiteY6-296" fmla="*/ 1329693 h 1354913"/>
              <a:gd name="connsiteX7-297" fmla="*/ 1239106 w 2478212"/>
              <a:gd name="connsiteY7-298" fmla="*/ 1354913 h 1354913"/>
              <a:gd name="connsiteX8-299" fmla="*/ 1261474 w 2478212"/>
              <a:gd name="connsiteY8-300" fmla="*/ 1329693 h 1354913"/>
              <a:gd name="connsiteX9-301" fmla="*/ 1574689 w 2478212"/>
              <a:gd name="connsiteY9-302" fmla="*/ 1115991 h 1354913"/>
              <a:gd name="connsiteX10-303" fmla="*/ 1911059 w 2478212"/>
              <a:gd name="connsiteY10-304" fmla="*/ 1154849 h 1354913"/>
              <a:gd name="connsiteX11-305" fmla="*/ 2110235 w 2478212"/>
              <a:gd name="connsiteY11-306" fmla="*/ 910406 h 1354913"/>
              <a:gd name="connsiteX12-307" fmla="*/ 2478212 w 2478212"/>
              <a:gd name="connsiteY12-308" fmla="*/ 732733 h 1354913"/>
              <a:gd name="connsiteX13-309" fmla="*/ 2478212 w 2478212"/>
              <a:gd name="connsiteY13-310" fmla="*/ 13975 h 1354913"/>
              <a:gd name="connsiteX14-311" fmla="*/ 1239106 w 2478212"/>
              <a:gd name="connsiteY14-312" fmla="*/ 0 h 1354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2478212" h="1354913">
                <a:moveTo>
                  <a:pt x="1239106" y="0"/>
                </a:moveTo>
                <a:lnTo>
                  <a:pt x="0" y="13975"/>
                </a:lnTo>
                <a:lnTo>
                  <a:pt x="0" y="732733"/>
                </a:lnTo>
                <a:cubicBezTo>
                  <a:pt x="94622" y="888585"/>
                  <a:pt x="225292" y="878790"/>
                  <a:pt x="367977" y="910406"/>
                </a:cubicBezTo>
                <a:cubicBezTo>
                  <a:pt x="434369" y="991887"/>
                  <a:pt x="433854" y="1077828"/>
                  <a:pt x="567153" y="1154849"/>
                </a:cubicBezTo>
                <a:cubicBezTo>
                  <a:pt x="686290" y="1199587"/>
                  <a:pt x="796508" y="1093733"/>
                  <a:pt x="911185" y="1102787"/>
                </a:cubicBezTo>
                <a:cubicBezTo>
                  <a:pt x="1015361" y="1114835"/>
                  <a:pt x="1144140" y="1258243"/>
                  <a:pt x="1216738" y="1329693"/>
                </a:cubicBezTo>
                <a:lnTo>
                  <a:pt x="1239106" y="1354913"/>
                </a:lnTo>
                <a:lnTo>
                  <a:pt x="1261474" y="1329693"/>
                </a:lnTo>
                <a:cubicBezTo>
                  <a:pt x="1334072" y="1258243"/>
                  <a:pt x="1470513" y="1128039"/>
                  <a:pt x="1574689" y="1115991"/>
                </a:cubicBezTo>
                <a:cubicBezTo>
                  <a:pt x="1686812" y="1128944"/>
                  <a:pt x="1783612" y="1174906"/>
                  <a:pt x="1911059" y="1154849"/>
                </a:cubicBezTo>
                <a:cubicBezTo>
                  <a:pt x="2044358" y="1077828"/>
                  <a:pt x="2043843" y="991887"/>
                  <a:pt x="2110235" y="910406"/>
                </a:cubicBezTo>
                <a:cubicBezTo>
                  <a:pt x="2204760" y="840053"/>
                  <a:pt x="2416883" y="882138"/>
                  <a:pt x="2478212" y="732733"/>
                </a:cubicBezTo>
                <a:lnTo>
                  <a:pt x="2478212" y="13975"/>
                </a:lnTo>
                <a:lnTo>
                  <a:pt x="1239106" y="0"/>
                </a:lnTo>
                <a:close/>
              </a:path>
            </a:pathLst>
          </a:custGeom>
          <a:gradFill flip="none" rotWithShape="1">
            <a:gsLst>
              <a:gs pos="0">
                <a:srgbClr val="354C75"/>
              </a:gs>
              <a:gs pos="100000">
                <a:srgbClr val="2C3B5A"/>
              </a:gs>
            </a:gsLst>
            <a:lin ang="162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9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120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2" presetClass="entr" presetSubtype="1" fill="hold" grpId="0" nodeType="withEffect">
                                  <p:stCondLst>
                                    <p:cond delay="1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0-#ppt_h/2"/>
                                          </p:val>
                                        </p:tav>
                                        <p:tav tm="100000">
                                          <p:val>
                                            <p:strVal val="#ppt_y"/>
                                          </p:val>
                                        </p:tav>
                                      </p:tavLst>
                                    </p:anim>
                                  </p:childTnLst>
                                </p:cTn>
                              </p:par>
                              <p:par>
                                <p:cTn id="24" presetID="53" presetClass="entr" presetSubtype="16" fill="hold" grpId="0" nodeType="withEffect">
                                  <p:stCondLst>
                                    <p:cond delay="1800"/>
                                  </p:stCondLst>
                                  <p:childTnLst>
                                    <p:set>
                                      <p:cBhvr>
                                        <p:cTn id="25" dur="1" fill="hold">
                                          <p:stCondLst>
                                            <p:cond delay="0"/>
                                          </p:stCondLst>
                                        </p:cTn>
                                        <p:tgtEl>
                                          <p:spTgt spid="49"/>
                                        </p:tgtEl>
                                        <p:attrNameLst>
                                          <p:attrName>style.visibility</p:attrName>
                                        </p:attrNameLst>
                                      </p:cBhvr>
                                      <p:to>
                                        <p:strVal val="visible"/>
                                      </p:to>
                                    </p:set>
                                    <p:anim calcmode="lin" valueType="num">
                                      <p:cBhvr>
                                        <p:cTn id="26" dur="500" fill="hold"/>
                                        <p:tgtEl>
                                          <p:spTgt spid="49"/>
                                        </p:tgtEl>
                                        <p:attrNameLst>
                                          <p:attrName>ppt_w</p:attrName>
                                        </p:attrNameLst>
                                      </p:cBhvr>
                                      <p:tavLst>
                                        <p:tav tm="0">
                                          <p:val>
                                            <p:fltVal val="0"/>
                                          </p:val>
                                        </p:tav>
                                        <p:tav tm="100000">
                                          <p:val>
                                            <p:strVal val="#ppt_w"/>
                                          </p:val>
                                        </p:tav>
                                      </p:tavLst>
                                    </p:anim>
                                    <p:anim calcmode="lin" valueType="num">
                                      <p:cBhvr>
                                        <p:cTn id="27" dur="500" fill="hold"/>
                                        <p:tgtEl>
                                          <p:spTgt spid="49"/>
                                        </p:tgtEl>
                                        <p:attrNameLst>
                                          <p:attrName>ppt_h</p:attrName>
                                        </p:attrNameLst>
                                      </p:cBhvr>
                                      <p:tavLst>
                                        <p:tav tm="0">
                                          <p:val>
                                            <p:fltVal val="0"/>
                                          </p:val>
                                        </p:tav>
                                        <p:tav tm="100000">
                                          <p:val>
                                            <p:strVal val="#ppt_h"/>
                                          </p:val>
                                        </p:tav>
                                      </p:tavLst>
                                    </p:anim>
                                    <p:animEffect transition="in" filter="fade">
                                      <p:cBhvr>
                                        <p:cTn id="28" dur="500"/>
                                        <p:tgtEl>
                                          <p:spTgt spid="49"/>
                                        </p:tgtEl>
                                      </p:cBhvr>
                                    </p:animEffect>
                                  </p:childTnLst>
                                </p:cTn>
                              </p:par>
                              <p:par>
                                <p:cTn id="29" presetID="2" presetClass="entr" presetSubtype="4" fill="hold" grpId="0" nodeType="withEffect">
                                  <p:stCondLst>
                                    <p:cond delay="210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3" grpId="0" animBg="1"/>
      <p:bldP spid="49" grpId="0"/>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488370" y="-16329"/>
            <a:ext cx="3218240" cy="6228414"/>
            <a:chOff x="4768610" y="-1"/>
            <a:chExt cx="2708032" cy="6228414"/>
          </a:xfrm>
          <a:effectLst>
            <a:outerShdw blurRad="63500" sx="102000" sy="102000" algn="ctr" rotWithShape="0">
              <a:prstClr val="black">
                <a:alpha val="40000"/>
              </a:prstClr>
            </a:outerShdw>
          </a:effectLst>
        </p:grpSpPr>
        <p:grpSp>
          <p:nvGrpSpPr>
            <p:cNvPr id="28" name="组合 27"/>
            <p:cNvGrpSpPr/>
            <p:nvPr/>
          </p:nvGrpSpPr>
          <p:grpSpPr>
            <a:xfrm>
              <a:off x="4768610" y="4873500"/>
              <a:ext cx="2708031" cy="1354913"/>
              <a:chOff x="4768611" y="4224026"/>
              <a:chExt cx="2708031" cy="1354913"/>
            </a:xfrm>
          </p:grpSpPr>
          <p:sp>
            <p:nvSpPr>
              <p:cNvPr id="25" name="任意多边形 24"/>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rgbClr val="35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1"/>
              <a:srcRect l="40139" t="23540" r="40548" b="31832"/>
              <a:stretch>
                <a:fillRect/>
              </a:stretch>
            </p:blipFill>
            <p:spPr>
              <a:xfrm>
                <a:off x="4768611" y="4224026"/>
                <a:ext cx="2708031" cy="1354913"/>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5" name="矩形 4"/>
            <p:cNvSpPr/>
            <p:nvPr/>
          </p:nvSpPr>
          <p:spPr>
            <a:xfrm>
              <a:off x="4768611" y="-1"/>
              <a:ext cx="2708031" cy="4991726"/>
            </a:xfrm>
            <a:prstGeom prst="rect">
              <a:avLst/>
            </a:prstGeom>
            <a:gradFill>
              <a:gsLst>
                <a:gs pos="0">
                  <a:srgbClr val="354C75"/>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5483913" y="8677"/>
            <a:ext cx="1292662" cy="4244697"/>
          </a:xfrm>
          <a:prstGeom prst="rect">
            <a:avLst/>
          </a:prstGeom>
          <a:noFill/>
        </p:spPr>
        <p:txBody>
          <a:bodyPr vert="eaVert" wrap="square" rtlCol="0">
            <a:spAutoFit/>
          </a:bodyPr>
          <a:lstStyle/>
          <a:p>
            <a:pPr algn="dist"/>
            <a:r>
              <a:rPr lang="zh-CN" altLang="en-US" sz="7200" spc="-150" dirty="0">
                <a:solidFill>
                  <a:schemeClr val="bg1"/>
                </a:solidFill>
                <a:latin typeface="钟齐李洤标准草书符号" panose="02010600030101010101" pitchFamily="2" charset="-122"/>
                <a:ea typeface="钟齐李洤标准草书符号" panose="02010600030101010101" pitchFamily="2" charset="-122"/>
              </a:rPr>
              <a:t>谢谢观赏</a:t>
            </a:r>
            <a:endParaRPr lang="zh-CN" altLang="en-US" sz="7200" spc="-150" dirty="0">
              <a:solidFill>
                <a:schemeClr val="bg1"/>
              </a:solidFill>
              <a:latin typeface="钟齐李洤标准草书符号" panose="02010600030101010101" pitchFamily="2" charset="-122"/>
              <a:ea typeface="钟齐李洤标准草书符号" panose="02010600030101010101" pitchFamily="2" charset="-122"/>
            </a:endParaRPr>
          </a:p>
        </p:txBody>
      </p:sp>
      <p:sp>
        <p:nvSpPr>
          <p:cNvPr id="6" name="文本框 5"/>
          <p:cNvSpPr txBox="1"/>
          <p:nvPr/>
        </p:nvSpPr>
        <p:spPr>
          <a:xfrm>
            <a:off x="5291972" y="4458602"/>
            <a:ext cx="1595991" cy="261610"/>
          </a:xfrm>
          <a:prstGeom prst="rect">
            <a:avLst/>
          </a:prstGeom>
          <a:noFill/>
        </p:spPr>
        <p:txBody>
          <a:bodyPr wrap="square" rtlCol="0">
            <a:spAutoFit/>
          </a:bodyPr>
          <a:lstStyle/>
          <a:p>
            <a:pPr algn="dist"/>
            <a:endParaRPr lang="zh-CN" altLang="en-US" sz="11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6" name="矩形 15"/>
          <p:cNvSpPr/>
          <p:nvPr/>
        </p:nvSpPr>
        <p:spPr>
          <a:xfrm>
            <a:off x="5451993" y="63294"/>
            <a:ext cx="1314568" cy="4298025"/>
          </a:xfrm>
          <a:prstGeom prst="rect">
            <a:avLst/>
          </a:prstGeom>
          <a:noFill/>
          <a:ln w="0">
            <a:solidFill>
              <a:schemeClr val="bg1">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nodePh="1">
                                  <p:stCondLst>
                                    <p:cond delay="900"/>
                                  </p:stCondLst>
                                  <p:endCondLst>
                                    <p:cond evt="begin" delay="0">
                                      <p:tn val="11"/>
                                    </p:cond>
                                  </p:end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376974" y="1085745"/>
            <a:ext cx="1142348" cy="4874651"/>
            <a:chOff x="4177074" y="1052513"/>
            <a:chExt cx="1142348" cy="4874651"/>
          </a:xfrm>
        </p:grpSpPr>
        <p:sp>
          <p:nvSpPr>
            <p:cNvPr id="4" name="矩形 3"/>
            <p:cNvSpPr/>
            <p:nvPr/>
          </p:nvSpPr>
          <p:spPr>
            <a:xfrm>
              <a:off x="4177074" y="1052513"/>
              <a:ext cx="1142348" cy="4874651"/>
            </a:xfrm>
            <a:prstGeom prst="rect">
              <a:avLst/>
            </a:prstGeom>
            <a:gradFill>
              <a:gsLst>
                <a:gs pos="0">
                  <a:srgbClr val="354C75"/>
                </a:gs>
                <a:gs pos="100000">
                  <a:srgbClr val="2C3B5A"/>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6" name="直接连接符 5"/>
            <p:cNvCxnSpPr/>
            <p:nvPr/>
          </p:nvCxnSpPr>
          <p:spPr>
            <a:xfrm>
              <a:off x="4882570" y="1052513"/>
              <a:ext cx="0" cy="4384016"/>
            </a:xfrm>
            <a:prstGeom prst="line">
              <a:avLst/>
            </a:prstGeom>
            <a:ln w="3175">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180766" y="1294259"/>
              <a:ext cx="677108" cy="2959284"/>
            </a:xfrm>
            <a:prstGeom prst="rect">
              <a:avLst/>
            </a:prstGeom>
            <a:noFill/>
          </p:spPr>
          <p:txBody>
            <a:bodyPr vert="eaVert" wrap="square" rtlCol="0">
              <a:spAutoFit/>
            </a:bodyPr>
            <a:lstStyle/>
            <a:p>
              <a:pPr algn="dist"/>
              <a:r>
                <a:rPr lang="zh-CN" altLang="en-US" sz="3200" dirty="0" smtClean="0">
                  <a:solidFill>
                    <a:schemeClr val="bg1"/>
                  </a:solidFill>
                  <a:latin typeface="方正姚体" panose="02010601030101010101" pitchFamily="2" charset="-122"/>
                  <a:ea typeface="方正姚体" panose="02010601030101010101" pitchFamily="2" charset="-122"/>
                </a:rPr>
                <a:t>网站定位</a:t>
              </a:r>
              <a:endParaRPr lang="zh-CN" altLang="en-US" sz="3200" dirty="0">
                <a:solidFill>
                  <a:schemeClr val="bg1"/>
                </a:solidFill>
                <a:latin typeface="方正姚体" panose="02010601030101010101" pitchFamily="2" charset="-122"/>
                <a:ea typeface="方正姚体" panose="02010601030101010101" pitchFamily="2" charset="-122"/>
              </a:endParaRPr>
            </a:p>
          </p:txBody>
        </p:sp>
        <p:sp>
          <p:nvSpPr>
            <p:cNvPr id="11" name="矩形 10"/>
            <p:cNvSpPr/>
            <p:nvPr/>
          </p:nvSpPr>
          <p:spPr>
            <a:xfrm>
              <a:off x="4177648" y="1052513"/>
              <a:ext cx="1141200" cy="146552"/>
            </a:xfrm>
            <a:prstGeom prst="rect">
              <a:avLst/>
            </a:prstGeom>
            <a:solidFill>
              <a:srgbClr val="354C7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59120" y="293913"/>
            <a:ext cx="1954381" cy="6270173"/>
            <a:chOff x="1459220" y="293913"/>
            <a:chExt cx="1954381" cy="6270173"/>
          </a:xfrm>
        </p:grpSpPr>
        <p:sp>
          <p:nvSpPr>
            <p:cNvPr id="39" name="矩形 38"/>
            <p:cNvSpPr/>
            <p:nvPr/>
          </p:nvSpPr>
          <p:spPr>
            <a:xfrm>
              <a:off x="1459220" y="293913"/>
              <a:ext cx="1893605" cy="6270173"/>
            </a:xfrm>
            <a:prstGeom prst="rect">
              <a:avLst/>
            </a:prstGeom>
            <a:solidFill>
              <a:srgbClr val="2C3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33236" y="903144"/>
              <a:ext cx="1545517" cy="4990962"/>
            </a:xfrm>
            <a:prstGeom prst="rect">
              <a:avLst/>
            </a:prstGeom>
            <a:solidFill>
              <a:srgbClr val="354C75"/>
            </a:solidFill>
            <a:ln>
              <a:solidFill>
                <a:schemeClr val="tx1">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59220" y="1494367"/>
              <a:ext cx="1954381" cy="3577307"/>
            </a:xfrm>
            <a:prstGeom prst="rect">
              <a:avLst/>
            </a:prstGeom>
            <a:noFill/>
          </p:spPr>
          <p:txBody>
            <a:bodyPr vert="eaVert" wrap="square" rtlCol="0">
              <a:spAutoFit/>
            </a:bodyPr>
            <a:lstStyle>
              <a:defPPr>
                <a:defRPr lang="zh-CN"/>
              </a:defPPr>
              <a:lvl1pPr algn="dist">
                <a:defRPr sz="13800">
                  <a:solidFill>
                    <a:schemeClr val="bg1"/>
                  </a:solidFill>
                  <a:latin typeface="钟齐李洤标准草书符号" panose="02010600030101010101" pitchFamily="2" charset="-122"/>
                  <a:ea typeface="钟齐李洤标准草书符号" panose="02010600030101010101" pitchFamily="2" charset="-122"/>
                </a:defRPr>
              </a:lvl1pPr>
            </a:lstStyle>
            <a:p>
              <a:r>
                <a:rPr lang="zh-CN" altLang="en-US" sz="11500" dirty="0"/>
                <a:t>目录</a:t>
              </a:r>
              <a:endParaRPr lang="zh-CN" altLang="en-US" sz="11500" dirty="0"/>
            </a:p>
          </p:txBody>
        </p:sp>
      </p:grpSp>
      <p:grpSp>
        <p:nvGrpSpPr>
          <p:cNvPr id="76" name="组合 75"/>
          <p:cNvGrpSpPr/>
          <p:nvPr/>
        </p:nvGrpSpPr>
        <p:grpSpPr>
          <a:xfrm>
            <a:off x="5436218" y="1085745"/>
            <a:ext cx="1142348" cy="4874651"/>
            <a:chOff x="4177074" y="1052513"/>
            <a:chExt cx="1142348" cy="4874651"/>
          </a:xfrm>
        </p:grpSpPr>
        <p:sp>
          <p:nvSpPr>
            <p:cNvPr id="77" name="矩形 76"/>
            <p:cNvSpPr/>
            <p:nvPr/>
          </p:nvSpPr>
          <p:spPr>
            <a:xfrm>
              <a:off x="4177074" y="1052513"/>
              <a:ext cx="1142348" cy="4874651"/>
            </a:xfrm>
            <a:prstGeom prst="rect">
              <a:avLst/>
            </a:prstGeom>
            <a:gradFill>
              <a:gsLst>
                <a:gs pos="0">
                  <a:srgbClr val="354C75"/>
                </a:gs>
                <a:gs pos="100000">
                  <a:srgbClr val="2C3B5A"/>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78" name="直接连接符 77"/>
            <p:cNvCxnSpPr/>
            <p:nvPr/>
          </p:nvCxnSpPr>
          <p:spPr>
            <a:xfrm>
              <a:off x="4882570" y="1052513"/>
              <a:ext cx="0" cy="4384016"/>
            </a:xfrm>
            <a:prstGeom prst="line">
              <a:avLst/>
            </a:prstGeom>
            <a:ln w="3175">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4180766" y="1294258"/>
              <a:ext cx="677108" cy="3744184"/>
            </a:xfrm>
            <a:prstGeom prst="rect">
              <a:avLst/>
            </a:prstGeom>
            <a:noFill/>
          </p:spPr>
          <p:txBody>
            <a:bodyPr vert="eaVert" wrap="square" rtlCol="0">
              <a:spAutoFit/>
            </a:bodyPr>
            <a:lstStyle/>
            <a:p>
              <a:pPr algn="dist"/>
              <a:r>
                <a:rPr lang="zh-CN" altLang="en-US" sz="3200" dirty="0" smtClean="0">
                  <a:solidFill>
                    <a:schemeClr val="bg1"/>
                  </a:solidFill>
                  <a:latin typeface="方正姚体" panose="02010601030101010101" pitchFamily="2" charset="-122"/>
                  <a:ea typeface="方正姚体" panose="02010601030101010101" pitchFamily="2" charset="-122"/>
                </a:rPr>
                <a:t>网站需求分析</a:t>
              </a:r>
              <a:endParaRPr lang="zh-CN" altLang="en-US" sz="3200" dirty="0">
                <a:solidFill>
                  <a:schemeClr val="bg1"/>
                </a:solidFill>
                <a:latin typeface="方正姚体" panose="02010601030101010101" pitchFamily="2" charset="-122"/>
                <a:ea typeface="方正姚体" panose="02010601030101010101" pitchFamily="2" charset="-122"/>
              </a:endParaRPr>
            </a:p>
          </p:txBody>
        </p:sp>
        <p:sp>
          <p:nvSpPr>
            <p:cNvPr id="81" name="矩形 80"/>
            <p:cNvSpPr/>
            <p:nvPr/>
          </p:nvSpPr>
          <p:spPr>
            <a:xfrm>
              <a:off x="4177648" y="1052513"/>
              <a:ext cx="1141200" cy="146552"/>
            </a:xfrm>
            <a:prstGeom prst="rect">
              <a:avLst/>
            </a:prstGeom>
            <a:solidFill>
              <a:srgbClr val="354C7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p:cNvGrpSpPr/>
          <p:nvPr/>
        </p:nvGrpSpPr>
        <p:grpSpPr>
          <a:xfrm>
            <a:off x="7495462" y="1085745"/>
            <a:ext cx="1142348" cy="4874651"/>
            <a:chOff x="4177074" y="1052513"/>
            <a:chExt cx="1142348" cy="4874651"/>
          </a:xfrm>
        </p:grpSpPr>
        <p:sp>
          <p:nvSpPr>
            <p:cNvPr id="84" name="矩形 83"/>
            <p:cNvSpPr/>
            <p:nvPr/>
          </p:nvSpPr>
          <p:spPr>
            <a:xfrm>
              <a:off x="4177074" y="1052513"/>
              <a:ext cx="1142348" cy="4874651"/>
            </a:xfrm>
            <a:prstGeom prst="rect">
              <a:avLst/>
            </a:prstGeom>
            <a:gradFill>
              <a:gsLst>
                <a:gs pos="0">
                  <a:srgbClr val="354C75"/>
                </a:gs>
                <a:gs pos="100000">
                  <a:srgbClr val="2C3B5A"/>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85" name="直接连接符 84"/>
            <p:cNvCxnSpPr/>
            <p:nvPr/>
          </p:nvCxnSpPr>
          <p:spPr>
            <a:xfrm>
              <a:off x="4882570" y="1052513"/>
              <a:ext cx="0" cy="4384016"/>
            </a:xfrm>
            <a:prstGeom prst="line">
              <a:avLst/>
            </a:prstGeom>
            <a:ln w="3175">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4182789" y="1294448"/>
              <a:ext cx="675005" cy="4142105"/>
            </a:xfrm>
            <a:prstGeom prst="rect">
              <a:avLst/>
            </a:prstGeom>
            <a:noFill/>
          </p:spPr>
          <p:txBody>
            <a:bodyPr vert="eaVert" wrap="square" rtlCol="0">
              <a:spAutoFit/>
            </a:bodyPr>
            <a:lstStyle/>
            <a:p>
              <a:pPr algn="dist"/>
              <a:r>
                <a:rPr lang="zh-CN" altLang="en-US" sz="3200" dirty="0" smtClean="0">
                  <a:solidFill>
                    <a:schemeClr val="bg1"/>
                  </a:solidFill>
                  <a:latin typeface="方正姚体" panose="02010601030101010101" pitchFamily="2" charset="-122"/>
                  <a:ea typeface="方正姚体" panose="02010601030101010101" pitchFamily="2" charset="-122"/>
                </a:rPr>
                <a:t>网站设计简述</a:t>
              </a:r>
              <a:endParaRPr lang="zh-CN" altLang="en-US" sz="3200" dirty="0">
                <a:solidFill>
                  <a:schemeClr val="bg1"/>
                </a:solidFill>
                <a:latin typeface="方正姚体" panose="02010601030101010101" pitchFamily="2" charset="-122"/>
                <a:ea typeface="方正姚体" panose="02010601030101010101" pitchFamily="2" charset="-122"/>
              </a:endParaRPr>
            </a:p>
          </p:txBody>
        </p:sp>
        <p:sp>
          <p:nvSpPr>
            <p:cNvPr id="88" name="矩形 87"/>
            <p:cNvSpPr/>
            <p:nvPr/>
          </p:nvSpPr>
          <p:spPr>
            <a:xfrm>
              <a:off x="4177648" y="1052513"/>
              <a:ext cx="1141200" cy="146552"/>
            </a:xfrm>
            <a:prstGeom prst="rect">
              <a:avLst/>
            </a:prstGeom>
            <a:solidFill>
              <a:srgbClr val="354C7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9554706" y="1085745"/>
            <a:ext cx="1142348" cy="4874651"/>
            <a:chOff x="4177074" y="1052513"/>
            <a:chExt cx="1142348" cy="4874651"/>
          </a:xfrm>
        </p:grpSpPr>
        <p:sp>
          <p:nvSpPr>
            <p:cNvPr id="92" name="矩形 91"/>
            <p:cNvSpPr/>
            <p:nvPr/>
          </p:nvSpPr>
          <p:spPr>
            <a:xfrm>
              <a:off x="4177074" y="1052513"/>
              <a:ext cx="1142348" cy="4874651"/>
            </a:xfrm>
            <a:prstGeom prst="rect">
              <a:avLst/>
            </a:prstGeom>
            <a:gradFill>
              <a:gsLst>
                <a:gs pos="0">
                  <a:srgbClr val="354C75"/>
                </a:gs>
                <a:gs pos="100000">
                  <a:srgbClr val="2C3B5A"/>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93" name="直接连接符 92"/>
            <p:cNvCxnSpPr/>
            <p:nvPr/>
          </p:nvCxnSpPr>
          <p:spPr>
            <a:xfrm>
              <a:off x="4882570" y="1052513"/>
              <a:ext cx="0" cy="4384016"/>
            </a:xfrm>
            <a:prstGeom prst="line">
              <a:avLst/>
            </a:prstGeom>
            <a:ln w="3175">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4180766" y="1294258"/>
              <a:ext cx="677108" cy="4566615"/>
            </a:xfrm>
            <a:prstGeom prst="rect">
              <a:avLst/>
            </a:prstGeom>
            <a:noFill/>
          </p:spPr>
          <p:txBody>
            <a:bodyPr vert="eaVert" wrap="square" rtlCol="0">
              <a:spAutoFit/>
            </a:bodyPr>
            <a:lstStyle/>
            <a:p>
              <a:pPr algn="dist"/>
              <a:r>
                <a:rPr lang="zh-CN" altLang="en-US" sz="3200" dirty="0" smtClean="0">
                  <a:solidFill>
                    <a:schemeClr val="bg1"/>
                  </a:solidFill>
                  <a:latin typeface="方正姚体" panose="02010601030101010101" pitchFamily="2" charset="-122"/>
                  <a:ea typeface="方正姚体" panose="02010601030101010101" pitchFamily="2" charset="-122"/>
                </a:rPr>
                <a:t>网站最终效果展示</a:t>
              </a:r>
              <a:endParaRPr lang="zh-CN" altLang="en-US" sz="3200" dirty="0">
                <a:solidFill>
                  <a:schemeClr val="bg1"/>
                </a:solidFill>
                <a:latin typeface="方正姚体" panose="02010601030101010101" pitchFamily="2" charset="-122"/>
                <a:ea typeface="方正姚体" panose="02010601030101010101" pitchFamily="2" charset="-122"/>
              </a:endParaRPr>
            </a:p>
          </p:txBody>
        </p:sp>
        <p:sp>
          <p:nvSpPr>
            <p:cNvPr id="96" name="矩形 95"/>
            <p:cNvSpPr/>
            <p:nvPr/>
          </p:nvSpPr>
          <p:spPr>
            <a:xfrm>
              <a:off x="4177648" y="1052513"/>
              <a:ext cx="1141200" cy="146552"/>
            </a:xfrm>
            <a:prstGeom prst="rect">
              <a:avLst/>
            </a:prstGeom>
            <a:solidFill>
              <a:srgbClr val="354C7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5" name="Freeform 1019"/>
          <p:cNvSpPr>
            <a:spLocks noEditPoints="1"/>
          </p:cNvSpPr>
          <p:nvPr/>
        </p:nvSpPr>
        <p:spPr bwMode="auto">
          <a:xfrm rot="16200000">
            <a:off x="8403066" y="3031697"/>
            <a:ext cx="6858000" cy="794606"/>
          </a:xfrm>
          <a:custGeom>
            <a:avLst/>
            <a:gdLst>
              <a:gd name="T0" fmla="*/ 1476 w 1525"/>
              <a:gd name="T1" fmla="*/ 47 h 169"/>
              <a:gd name="T2" fmla="*/ 1476 w 1525"/>
              <a:gd name="T3" fmla="*/ 24 h 169"/>
              <a:gd name="T4" fmla="*/ 1476 w 1525"/>
              <a:gd name="T5" fmla="*/ 161 h 169"/>
              <a:gd name="T6" fmla="*/ 1430 w 1525"/>
              <a:gd name="T7" fmla="*/ 111 h 169"/>
              <a:gd name="T8" fmla="*/ 1403 w 1525"/>
              <a:gd name="T9" fmla="*/ 161 h 169"/>
              <a:gd name="T10" fmla="*/ 1385 w 1525"/>
              <a:gd name="T11" fmla="*/ 22 h 169"/>
              <a:gd name="T12" fmla="*/ 1333 w 1525"/>
              <a:gd name="T13" fmla="*/ 13 h 169"/>
              <a:gd name="T14" fmla="*/ 1288 w 1525"/>
              <a:gd name="T15" fmla="*/ 151 h 169"/>
              <a:gd name="T16" fmla="*/ 1238 w 1525"/>
              <a:gd name="T17" fmla="*/ 156 h 169"/>
              <a:gd name="T18" fmla="*/ 1214 w 1525"/>
              <a:gd name="T19" fmla="*/ 124 h 169"/>
              <a:gd name="T20" fmla="*/ 1193 w 1525"/>
              <a:gd name="T21" fmla="*/ 77 h 169"/>
              <a:gd name="T22" fmla="*/ 1145 w 1525"/>
              <a:gd name="T23" fmla="*/ 83 h 169"/>
              <a:gd name="T24" fmla="*/ 1130 w 1525"/>
              <a:gd name="T25" fmla="*/ 69 h 169"/>
              <a:gd name="T26" fmla="*/ 1079 w 1525"/>
              <a:gd name="T27" fmla="*/ 87 h 169"/>
              <a:gd name="T28" fmla="*/ 1079 w 1525"/>
              <a:gd name="T29" fmla="*/ 126 h 169"/>
              <a:gd name="T30" fmla="*/ 1061 w 1525"/>
              <a:gd name="T31" fmla="*/ 165 h 169"/>
              <a:gd name="T32" fmla="*/ 1052 w 1525"/>
              <a:gd name="T33" fmla="*/ 145 h 169"/>
              <a:gd name="T34" fmla="*/ 1051 w 1525"/>
              <a:gd name="T35" fmla="*/ 136 h 169"/>
              <a:gd name="T36" fmla="*/ 1031 w 1525"/>
              <a:gd name="T37" fmla="*/ 79 h 169"/>
              <a:gd name="T38" fmla="*/ 1015 w 1525"/>
              <a:gd name="T39" fmla="*/ 88 h 169"/>
              <a:gd name="T40" fmla="*/ 997 w 1525"/>
              <a:gd name="T41" fmla="*/ 98 h 169"/>
              <a:gd name="T42" fmla="*/ 994 w 1525"/>
              <a:gd name="T43" fmla="*/ 87 h 169"/>
              <a:gd name="T44" fmla="*/ 991 w 1525"/>
              <a:gd name="T45" fmla="*/ 101 h 169"/>
              <a:gd name="T46" fmla="*/ 987 w 1525"/>
              <a:gd name="T47" fmla="*/ 117 h 169"/>
              <a:gd name="T48" fmla="*/ 956 w 1525"/>
              <a:gd name="T49" fmla="*/ 104 h 169"/>
              <a:gd name="T50" fmla="*/ 944 w 1525"/>
              <a:gd name="T51" fmla="*/ 136 h 169"/>
              <a:gd name="T52" fmla="*/ 909 w 1525"/>
              <a:gd name="T53" fmla="*/ 101 h 169"/>
              <a:gd name="T54" fmla="*/ 858 w 1525"/>
              <a:gd name="T55" fmla="*/ 129 h 169"/>
              <a:gd name="T56" fmla="*/ 843 w 1525"/>
              <a:gd name="T57" fmla="*/ 165 h 169"/>
              <a:gd name="T58" fmla="*/ 786 w 1525"/>
              <a:gd name="T59" fmla="*/ 156 h 169"/>
              <a:gd name="T60" fmla="*/ 799 w 1525"/>
              <a:gd name="T61" fmla="*/ 25 h 169"/>
              <a:gd name="T62" fmla="*/ 737 w 1525"/>
              <a:gd name="T63" fmla="*/ 127 h 169"/>
              <a:gd name="T64" fmla="*/ 702 w 1525"/>
              <a:gd name="T65" fmla="*/ 68 h 169"/>
              <a:gd name="T66" fmla="*/ 692 w 1525"/>
              <a:gd name="T67" fmla="*/ 112 h 169"/>
              <a:gd name="T68" fmla="*/ 643 w 1525"/>
              <a:gd name="T69" fmla="*/ 50 h 169"/>
              <a:gd name="T70" fmla="*/ 615 w 1525"/>
              <a:gd name="T71" fmla="*/ 49 h 169"/>
              <a:gd name="T72" fmla="*/ 583 w 1525"/>
              <a:gd name="T73" fmla="*/ 53 h 169"/>
              <a:gd name="T74" fmla="*/ 580 w 1525"/>
              <a:gd name="T75" fmla="*/ 70 h 169"/>
              <a:gd name="T76" fmla="*/ 580 w 1525"/>
              <a:gd name="T77" fmla="*/ 139 h 169"/>
              <a:gd name="T78" fmla="*/ 570 w 1525"/>
              <a:gd name="T79" fmla="*/ 47 h 169"/>
              <a:gd name="T80" fmla="*/ 525 w 1525"/>
              <a:gd name="T81" fmla="*/ 47 h 169"/>
              <a:gd name="T82" fmla="*/ 508 w 1525"/>
              <a:gd name="T83" fmla="*/ 24 h 169"/>
              <a:gd name="T84" fmla="*/ 500 w 1525"/>
              <a:gd name="T85" fmla="*/ 156 h 169"/>
              <a:gd name="T86" fmla="*/ 492 w 1525"/>
              <a:gd name="T87" fmla="*/ 157 h 169"/>
              <a:gd name="T88" fmla="*/ 492 w 1525"/>
              <a:gd name="T89" fmla="*/ 149 h 169"/>
              <a:gd name="T90" fmla="*/ 468 w 1525"/>
              <a:gd name="T91" fmla="*/ 48 h 169"/>
              <a:gd name="T92" fmla="*/ 461 w 1525"/>
              <a:gd name="T93" fmla="*/ 105 h 169"/>
              <a:gd name="T94" fmla="*/ 426 w 1525"/>
              <a:gd name="T95" fmla="*/ 139 h 169"/>
              <a:gd name="T96" fmla="*/ 404 w 1525"/>
              <a:gd name="T97" fmla="*/ 20 h 169"/>
              <a:gd name="T98" fmla="*/ 292 w 1525"/>
              <a:gd name="T99" fmla="*/ 164 h 169"/>
              <a:gd name="T100" fmla="*/ 347 w 1525"/>
              <a:gd name="T101" fmla="*/ 114 h 169"/>
              <a:gd name="T102" fmla="*/ 292 w 1525"/>
              <a:gd name="T103" fmla="*/ 20 h 169"/>
              <a:gd name="T104" fmla="*/ 287 w 1525"/>
              <a:gd name="T105" fmla="*/ 36 h 169"/>
              <a:gd name="T106" fmla="*/ 221 w 1525"/>
              <a:gd name="T107" fmla="*/ 21 h 169"/>
              <a:gd name="T108" fmla="*/ 207 w 1525"/>
              <a:gd name="T109" fmla="*/ 128 h 169"/>
              <a:gd name="T110" fmla="*/ 143 w 1525"/>
              <a:gd name="T111" fmla="*/ 164 h 169"/>
              <a:gd name="T112" fmla="*/ 110 w 1525"/>
              <a:gd name="T113" fmla="*/ 59 h 169"/>
              <a:gd name="T114" fmla="*/ 99 w 1525"/>
              <a:gd name="T115" fmla="*/ 72 h 169"/>
              <a:gd name="T116" fmla="*/ 99 w 1525"/>
              <a:gd name="T117" fmla="*/ 29 h 169"/>
              <a:gd name="T118" fmla="*/ 78 w 1525"/>
              <a:gd name="T119" fmla="*/ 159 h 169"/>
              <a:gd name="T120" fmla="*/ 78 w 1525"/>
              <a:gd name="T121" fmla="*/ 129 h 169"/>
              <a:gd name="T122" fmla="*/ 27 w 1525"/>
              <a:gd name="T123" fmla="*/ 41 h 169"/>
              <a:gd name="T124" fmla="*/ 11 w 1525"/>
              <a:gd name="T125" fmla="*/ 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5" h="169">
                <a:moveTo>
                  <a:pt x="1493" y="26"/>
                </a:moveTo>
                <a:cubicBezTo>
                  <a:pt x="1495" y="27"/>
                  <a:pt x="1498" y="28"/>
                  <a:pt x="1501" y="29"/>
                </a:cubicBezTo>
                <a:cubicBezTo>
                  <a:pt x="1509" y="31"/>
                  <a:pt x="1517" y="36"/>
                  <a:pt x="1524" y="40"/>
                </a:cubicBezTo>
                <a:cubicBezTo>
                  <a:pt x="1524" y="42"/>
                  <a:pt x="1524" y="44"/>
                  <a:pt x="1524" y="45"/>
                </a:cubicBezTo>
                <a:cubicBezTo>
                  <a:pt x="1519" y="42"/>
                  <a:pt x="1514" y="38"/>
                  <a:pt x="1508" y="35"/>
                </a:cubicBezTo>
                <a:cubicBezTo>
                  <a:pt x="1504" y="32"/>
                  <a:pt x="1498" y="31"/>
                  <a:pt x="1493" y="29"/>
                </a:cubicBezTo>
                <a:cubicBezTo>
                  <a:pt x="1493" y="26"/>
                  <a:pt x="1493" y="26"/>
                  <a:pt x="1493" y="26"/>
                </a:cubicBezTo>
                <a:close/>
                <a:moveTo>
                  <a:pt x="1493" y="46"/>
                </a:moveTo>
                <a:cubicBezTo>
                  <a:pt x="1506" y="48"/>
                  <a:pt x="1518" y="60"/>
                  <a:pt x="1524" y="71"/>
                </a:cubicBezTo>
                <a:cubicBezTo>
                  <a:pt x="1523" y="74"/>
                  <a:pt x="1524" y="75"/>
                  <a:pt x="1524" y="78"/>
                </a:cubicBezTo>
                <a:cubicBezTo>
                  <a:pt x="1517" y="66"/>
                  <a:pt x="1507" y="53"/>
                  <a:pt x="1493" y="49"/>
                </a:cubicBezTo>
                <a:cubicBezTo>
                  <a:pt x="1493" y="46"/>
                  <a:pt x="1493" y="46"/>
                  <a:pt x="1493" y="46"/>
                </a:cubicBezTo>
                <a:close/>
                <a:moveTo>
                  <a:pt x="1493" y="54"/>
                </a:moveTo>
                <a:cubicBezTo>
                  <a:pt x="1493" y="58"/>
                  <a:pt x="1493" y="58"/>
                  <a:pt x="1493" y="58"/>
                </a:cubicBezTo>
                <a:cubicBezTo>
                  <a:pt x="1496" y="60"/>
                  <a:pt x="1499" y="61"/>
                  <a:pt x="1503" y="63"/>
                </a:cubicBezTo>
                <a:cubicBezTo>
                  <a:pt x="1507" y="69"/>
                  <a:pt x="1513" y="74"/>
                  <a:pt x="1516" y="80"/>
                </a:cubicBezTo>
                <a:cubicBezTo>
                  <a:pt x="1521" y="94"/>
                  <a:pt x="1520" y="113"/>
                  <a:pt x="1517" y="127"/>
                </a:cubicBezTo>
                <a:cubicBezTo>
                  <a:pt x="1513" y="140"/>
                  <a:pt x="1507" y="154"/>
                  <a:pt x="1493" y="160"/>
                </a:cubicBezTo>
                <a:cubicBezTo>
                  <a:pt x="1493" y="166"/>
                  <a:pt x="1493" y="166"/>
                  <a:pt x="1493" y="166"/>
                </a:cubicBezTo>
                <a:cubicBezTo>
                  <a:pt x="1502" y="166"/>
                  <a:pt x="1512" y="166"/>
                  <a:pt x="1522" y="166"/>
                </a:cubicBezTo>
                <a:cubicBezTo>
                  <a:pt x="1524" y="165"/>
                  <a:pt x="1523" y="163"/>
                  <a:pt x="1523" y="161"/>
                </a:cubicBezTo>
                <a:cubicBezTo>
                  <a:pt x="1520" y="162"/>
                  <a:pt x="1520" y="162"/>
                  <a:pt x="1520" y="162"/>
                </a:cubicBezTo>
                <a:cubicBezTo>
                  <a:pt x="1517" y="162"/>
                  <a:pt x="1513" y="162"/>
                  <a:pt x="1510" y="161"/>
                </a:cubicBezTo>
                <a:cubicBezTo>
                  <a:pt x="1512" y="159"/>
                  <a:pt x="1513" y="156"/>
                  <a:pt x="1515" y="155"/>
                </a:cubicBezTo>
                <a:cubicBezTo>
                  <a:pt x="1518" y="150"/>
                  <a:pt x="1525" y="146"/>
                  <a:pt x="1523" y="140"/>
                </a:cubicBezTo>
                <a:cubicBezTo>
                  <a:pt x="1519" y="146"/>
                  <a:pt x="1519" y="146"/>
                  <a:pt x="1519" y="146"/>
                </a:cubicBezTo>
                <a:cubicBezTo>
                  <a:pt x="1516" y="147"/>
                  <a:pt x="1515" y="149"/>
                  <a:pt x="1514" y="151"/>
                </a:cubicBezTo>
                <a:cubicBezTo>
                  <a:pt x="1510" y="155"/>
                  <a:pt x="1507" y="159"/>
                  <a:pt x="1502" y="162"/>
                </a:cubicBezTo>
                <a:cubicBezTo>
                  <a:pt x="1501" y="162"/>
                  <a:pt x="1500" y="161"/>
                  <a:pt x="1501" y="160"/>
                </a:cubicBezTo>
                <a:cubicBezTo>
                  <a:pt x="1514" y="152"/>
                  <a:pt x="1518" y="137"/>
                  <a:pt x="1523" y="124"/>
                </a:cubicBezTo>
                <a:cubicBezTo>
                  <a:pt x="1523" y="91"/>
                  <a:pt x="1523" y="91"/>
                  <a:pt x="1523" y="91"/>
                </a:cubicBezTo>
                <a:cubicBezTo>
                  <a:pt x="1522" y="89"/>
                  <a:pt x="1522" y="89"/>
                  <a:pt x="1522" y="89"/>
                </a:cubicBezTo>
                <a:cubicBezTo>
                  <a:pt x="1521" y="82"/>
                  <a:pt x="1518" y="76"/>
                  <a:pt x="1514" y="70"/>
                </a:cubicBezTo>
                <a:cubicBezTo>
                  <a:pt x="1507" y="64"/>
                  <a:pt x="1501" y="58"/>
                  <a:pt x="1493" y="54"/>
                </a:cubicBezTo>
                <a:close/>
                <a:moveTo>
                  <a:pt x="1493" y="154"/>
                </a:moveTo>
                <a:cubicBezTo>
                  <a:pt x="1495" y="152"/>
                  <a:pt x="1496" y="150"/>
                  <a:pt x="1498" y="148"/>
                </a:cubicBezTo>
                <a:cubicBezTo>
                  <a:pt x="1498" y="147"/>
                  <a:pt x="1500" y="146"/>
                  <a:pt x="1501" y="145"/>
                </a:cubicBezTo>
                <a:cubicBezTo>
                  <a:pt x="1509" y="138"/>
                  <a:pt x="1510" y="127"/>
                  <a:pt x="1514" y="118"/>
                </a:cubicBezTo>
                <a:cubicBezTo>
                  <a:pt x="1517" y="106"/>
                  <a:pt x="1516" y="93"/>
                  <a:pt x="1512" y="82"/>
                </a:cubicBezTo>
                <a:cubicBezTo>
                  <a:pt x="1510" y="73"/>
                  <a:pt x="1502" y="65"/>
                  <a:pt x="1493" y="60"/>
                </a:cubicBezTo>
                <a:cubicBezTo>
                  <a:pt x="1493" y="65"/>
                  <a:pt x="1493" y="65"/>
                  <a:pt x="1493" y="65"/>
                </a:cubicBezTo>
                <a:cubicBezTo>
                  <a:pt x="1497" y="67"/>
                  <a:pt x="1497" y="67"/>
                  <a:pt x="1497" y="67"/>
                </a:cubicBezTo>
                <a:cubicBezTo>
                  <a:pt x="1511" y="79"/>
                  <a:pt x="1512" y="97"/>
                  <a:pt x="1510" y="113"/>
                </a:cubicBezTo>
                <a:cubicBezTo>
                  <a:pt x="1508" y="126"/>
                  <a:pt x="1502" y="139"/>
                  <a:pt x="1493" y="149"/>
                </a:cubicBezTo>
                <a:cubicBezTo>
                  <a:pt x="1493" y="154"/>
                  <a:pt x="1493" y="154"/>
                  <a:pt x="1493" y="154"/>
                </a:cubicBezTo>
                <a:close/>
                <a:moveTo>
                  <a:pt x="1493" y="141"/>
                </a:moveTo>
                <a:cubicBezTo>
                  <a:pt x="1498" y="133"/>
                  <a:pt x="1504" y="126"/>
                  <a:pt x="1506" y="117"/>
                </a:cubicBezTo>
                <a:cubicBezTo>
                  <a:pt x="1507" y="113"/>
                  <a:pt x="1508" y="108"/>
                  <a:pt x="1508" y="103"/>
                </a:cubicBezTo>
                <a:cubicBezTo>
                  <a:pt x="1506" y="100"/>
                  <a:pt x="1509" y="96"/>
                  <a:pt x="1508" y="93"/>
                </a:cubicBezTo>
                <a:cubicBezTo>
                  <a:pt x="1505" y="85"/>
                  <a:pt x="1500" y="76"/>
                  <a:pt x="1493" y="70"/>
                </a:cubicBezTo>
                <a:cubicBezTo>
                  <a:pt x="1493" y="75"/>
                  <a:pt x="1493" y="75"/>
                  <a:pt x="1493" y="75"/>
                </a:cubicBezTo>
                <a:cubicBezTo>
                  <a:pt x="1503" y="85"/>
                  <a:pt x="1504" y="98"/>
                  <a:pt x="1503" y="110"/>
                </a:cubicBezTo>
                <a:cubicBezTo>
                  <a:pt x="1502" y="119"/>
                  <a:pt x="1497" y="126"/>
                  <a:pt x="1493" y="133"/>
                </a:cubicBezTo>
                <a:cubicBezTo>
                  <a:pt x="1493" y="141"/>
                  <a:pt x="1493" y="141"/>
                  <a:pt x="1493" y="141"/>
                </a:cubicBezTo>
                <a:close/>
                <a:moveTo>
                  <a:pt x="1493" y="127"/>
                </a:moveTo>
                <a:cubicBezTo>
                  <a:pt x="1493" y="117"/>
                  <a:pt x="1493" y="117"/>
                  <a:pt x="1493" y="117"/>
                </a:cubicBezTo>
                <a:cubicBezTo>
                  <a:pt x="1495" y="108"/>
                  <a:pt x="1495" y="99"/>
                  <a:pt x="1493" y="91"/>
                </a:cubicBezTo>
                <a:cubicBezTo>
                  <a:pt x="1493" y="81"/>
                  <a:pt x="1493" y="81"/>
                  <a:pt x="1493" y="81"/>
                </a:cubicBezTo>
                <a:cubicBezTo>
                  <a:pt x="1494" y="82"/>
                  <a:pt x="1495" y="84"/>
                  <a:pt x="1496" y="86"/>
                </a:cubicBezTo>
                <a:cubicBezTo>
                  <a:pt x="1498" y="94"/>
                  <a:pt x="1502" y="102"/>
                  <a:pt x="1499" y="109"/>
                </a:cubicBezTo>
                <a:cubicBezTo>
                  <a:pt x="1498" y="116"/>
                  <a:pt x="1496" y="122"/>
                  <a:pt x="1493" y="127"/>
                </a:cubicBezTo>
                <a:close/>
                <a:moveTo>
                  <a:pt x="1476" y="24"/>
                </a:moveTo>
                <a:cubicBezTo>
                  <a:pt x="1481" y="24"/>
                  <a:pt x="1487" y="25"/>
                  <a:pt x="1493" y="26"/>
                </a:cubicBezTo>
                <a:cubicBezTo>
                  <a:pt x="1493" y="29"/>
                  <a:pt x="1493" y="29"/>
                  <a:pt x="1493" y="29"/>
                </a:cubicBezTo>
                <a:cubicBezTo>
                  <a:pt x="1487" y="28"/>
                  <a:pt x="1481" y="27"/>
                  <a:pt x="1476" y="26"/>
                </a:cubicBezTo>
                <a:cubicBezTo>
                  <a:pt x="1476" y="24"/>
                  <a:pt x="1476" y="24"/>
                  <a:pt x="1476" y="24"/>
                </a:cubicBezTo>
                <a:close/>
                <a:moveTo>
                  <a:pt x="1476" y="44"/>
                </a:moveTo>
                <a:cubicBezTo>
                  <a:pt x="1476" y="45"/>
                  <a:pt x="1476" y="45"/>
                  <a:pt x="1476" y="45"/>
                </a:cubicBezTo>
                <a:cubicBezTo>
                  <a:pt x="1480" y="45"/>
                  <a:pt x="1485" y="45"/>
                  <a:pt x="1489" y="45"/>
                </a:cubicBezTo>
                <a:cubicBezTo>
                  <a:pt x="1490" y="45"/>
                  <a:pt x="1492" y="45"/>
                  <a:pt x="1493" y="46"/>
                </a:cubicBezTo>
                <a:cubicBezTo>
                  <a:pt x="1493" y="49"/>
                  <a:pt x="1493" y="49"/>
                  <a:pt x="1493" y="49"/>
                </a:cubicBezTo>
                <a:cubicBezTo>
                  <a:pt x="1491" y="48"/>
                  <a:pt x="1489" y="48"/>
                  <a:pt x="1487" y="48"/>
                </a:cubicBezTo>
                <a:cubicBezTo>
                  <a:pt x="1476" y="47"/>
                  <a:pt x="1476" y="47"/>
                  <a:pt x="1476" y="47"/>
                </a:cubicBezTo>
                <a:cubicBezTo>
                  <a:pt x="1476" y="47"/>
                  <a:pt x="1476" y="47"/>
                  <a:pt x="1476" y="47"/>
                </a:cubicBezTo>
                <a:cubicBezTo>
                  <a:pt x="1476" y="44"/>
                  <a:pt x="1476" y="44"/>
                  <a:pt x="1476" y="44"/>
                </a:cubicBezTo>
                <a:close/>
                <a:moveTo>
                  <a:pt x="1476" y="52"/>
                </a:moveTo>
                <a:cubicBezTo>
                  <a:pt x="1480" y="51"/>
                  <a:pt x="1483" y="51"/>
                  <a:pt x="1487" y="53"/>
                </a:cubicBezTo>
                <a:cubicBezTo>
                  <a:pt x="1489" y="53"/>
                  <a:pt x="1491" y="54"/>
                  <a:pt x="1493" y="54"/>
                </a:cubicBezTo>
                <a:cubicBezTo>
                  <a:pt x="1493" y="58"/>
                  <a:pt x="1493" y="58"/>
                  <a:pt x="1493" y="58"/>
                </a:cubicBezTo>
                <a:cubicBezTo>
                  <a:pt x="1491" y="57"/>
                  <a:pt x="1489" y="56"/>
                  <a:pt x="1487" y="56"/>
                </a:cubicBezTo>
                <a:cubicBezTo>
                  <a:pt x="1483" y="55"/>
                  <a:pt x="1480" y="55"/>
                  <a:pt x="1476" y="55"/>
                </a:cubicBezTo>
                <a:cubicBezTo>
                  <a:pt x="1476" y="52"/>
                  <a:pt x="1476" y="52"/>
                  <a:pt x="1476" y="52"/>
                </a:cubicBezTo>
                <a:close/>
                <a:moveTo>
                  <a:pt x="1493" y="166"/>
                </a:moveTo>
                <a:cubicBezTo>
                  <a:pt x="1487" y="166"/>
                  <a:pt x="1481" y="166"/>
                  <a:pt x="1476" y="166"/>
                </a:cubicBezTo>
                <a:cubicBezTo>
                  <a:pt x="1476" y="161"/>
                  <a:pt x="1476" y="161"/>
                  <a:pt x="1476" y="161"/>
                </a:cubicBezTo>
                <a:cubicBezTo>
                  <a:pt x="1476" y="161"/>
                  <a:pt x="1476" y="161"/>
                  <a:pt x="1476" y="161"/>
                </a:cubicBezTo>
                <a:cubicBezTo>
                  <a:pt x="1478" y="159"/>
                  <a:pt x="1481" y="159"/>
                  <a:pt x="1483" y="158"/>
                </a:cubicBezTo>
                <a:cubicBezTo>
                  <a:pt x="1486" y="155"/>
                  <a:pt x="1490" y="152"/>
                  <a:pt x="1493" y="149"/>
                </a:cubicBezTo>
                <a:cubicBezTo>
                  <a:pt x="1493" y="154"/>
                  <a:pt x="1493" y="154"/>
                  <a:pt x="1493" y="154"/>
                </a:cubicBezTo>
                <a:cubicBezTo>
                  <a:pt x="1490" y="156"/>
                  <a:pt x="1488" y="159"/>
                  <a:pt x="1486" y="161"/>
                </a:cubicBezTo>
                <a:cubicBezTo>
                  <a:pt x="1486" y="162"/>
                  <a:pt x="1488" y="161"/>
                  <a:pt x="1488" y="162"/>
                </a:cubicBezTo>
                <a:cubicBezTo>
                  <a:pt x="1490" y="161"/>
                  <a:pt x="1491" y="161"/>
                  <a:pt x="1493" y="160"/>
                </a:cubicBezTo>
                <a:cubicBezTo>
                  <a:pt x="1493" y="166"/>
                  <a:pt x="1493" y="166"/>
                  <a:pt x="1493" y="166"/>
                </a:cubicBezTo>
                <a:close/>
                <a:moveTo>
                  <a:pt x="1493" y="60"/>
                </a:moveTo>
                <a:cubicBezTo>
                  <a:pt x="1492" y="60"/>
                  <a:pt x="1492" y="60"/>
                  <a:pt x="1491" y="59"/>
                </a:cubicBezTo>
                <a:cubicBezTo>
                  <a:pt x="1487" y="58"/>
                  <a:pt x="1481" y="57"/>
                  <a:pt x="1476" y="58"/>
                </a:cubicBezTo>
                <a:cubicBezTo>
                  <a:pt x="1476" y="61"/>
                  <a:pt x="1476" y="61"/>
                  <a:pt x="1476" y="61"/>
                </a:cubicBezTo>
                <a:cubicBezTo>
                  <a:pt x="1480" y="61"/>
                  <a:pt x="1484" y="62"/>
                  <a:pt x="1487" y="62"/>
                </a:cubicBezTo>
                <a:cubicBezTo>
                  <a:pt x="1493" y="65"/>
                  <a:pt x="1493" y="65"/>
                  <a:pt x="1493" y="65"/>
                </a:cubicBezTo>
                <a:cubicBezTo>
                  <a:pt x="1493" y="60"/>
                  <a:pt x="1493" y="60"/>
                  <a:pt x="1493" y="60"/>
                </a:cubicBezTo>
                <a:close/>
                <a:moveTo>
                  <a:pt x="1493" y="70"/>
                </a:moveTo>
                <a:cubicBezTo>
                  <a:pt x="1493" y="75"/>
                  <a:pt x="1493" y="75"/>
                  <a:pt x="1493" y="75"/>
                </a:cubicBezTo>
                <a:cubicBezTo>
                  <a:pt x="1492" y="75"/>
                  <a:pt x="1492" y="75"/>
                  <a:pt x="1492" y="74"/>
                </a:cubicBezTo>
                <a:cubicBezTo>
                  <a:pt x="1488" y="69"/>
                  <a:pt x="1482" y="69"/>
                  <a:pt x="1476" y="70"/>
                </a:cubicBezTo>
                <a:cubicBezTo>
                  <a:pt x="1476" y="66"/>
                  <a:pt x="1476" y="66"/>
                  <a:pt x="1476" y="66"/>
                </a:cubicBezTo>
                <a:cubicBezTo>
                  <a:pt x="1479" y="66"/>
                  <a:pt x="1483" y="66"/>
                  <a:pt x="1486" y="67"/>
                </a:cubicBezTo>
                <a:cubicBezTo>
                  <a:pt x="1488" y="68"/>
                  <a:pt x="1491" y="69"/>
                  <a:pt x="1493" y="70"/>
                </a:cubicBezTo>
                <a:close/>
                <a:moveTo>
                  <a:pt x="1493" y="81"/>
                </a:moveTo>
                <a:cubicBezTo>
                  <a:pt x="1489" y="77"/>
                  <a:pt x="1484" y="74"/>
                  <a:pt x="1479" y="74"/>
                </a:cubicBezTo>
                <a:cubicBezTo>
                  <a:pt x="1478" y="74"/>
                  <a:pt x="1477" y="74"/>
                  <a:pt x="1476" y="74"/>
                </a:cubicBezTo>
                <a:cubicBezTo>
                  <a:pt x="1476" y="77"/>
                  <a:pt x="1476" y="77"/>
                  <a:pt x="1476" y="77"/>
                </a:cubicBezTo>
                <a:cubicBezTo>
                  <a:pt x="1480" y="77"/>
                  <a:pt x="1484" y="79"/>
                  <a:pt x="1488" y="81"/>
                </a:cubicBezTo>
                <a:cubicBezTo>
                  <a:pt x="1490" y="84"/>
                  <a:pt x="1492" y="87"/>
                  <a:pt x="1493" y="91"/>
                </a:cubicBezTo>
                <a:cubicBezTo>
                  <a:pt x="1493" y="81"/>
                  <a:pt x="1493" y="81"/>
                  <a:pt x="1493" y="81"/>
                </a:cubicBezTo>
                <a:close/>
                <a:moveTo>
                  <a:pt x="1493" y="117"/>
                </a:moveTo>
                <a:cubicBezTo>
                  <a:pt x="1493" y="127"/>
                  <a:pt x="1493" y="127"/>
                  <a:pt x="1493" y="127"/>
                </a:cubicBezTo>
                <a:cubicBezTo>
                  <a:pt x="1489" y="134"/>
                  <a:pt x="1483" y="140"/>
                  <a:pt x="1476" y="145"/>
                </a:cubicBezTo>
                <a:cubicBezTo>
                  <a:pt x="1476" y="145"/>
                  <a:pt x="1476" y="145"/>
                  <a:pt x="1476" y="145"/>
                </a:cubicBezTo>
                <a:cubicBezTo>
                  <a:pt x="1476" y="141"/>
                  <a:pt x="1476" y="141"/>
                  <a:pt x="1476" y="141"/>
                </a:cubicBezTo>
                <a:cubicBezTo>
                  <a:pt x="1482" y="136"/>
                  <a:pt x="1488" y="129"/>
                  <a:pt x="1491" y="122"/>
                </a:cubicBezTo>
                <a:cubicBezTo>
                  <a:pt x="1492" y="120"/>
                  <a:pt x="1492" y="119"/>
                  <a:pt x="1493" y="117"/>
                </a:cubicBezTo>
                <a:close/>
                <a:moveTo>
                  <a:pt x="1493" y="133"/>
                </a:moveTo>
                <a:cubicBezTo>
                  <a:pt x="1491" y="137"/>
                  <a:pt x="1488" y="140"/>
                  <a:pt x="1486" y="143"/>
                </a:cubicBezTo>
                <a:cubicBezTo>
                  <a:pt x="1482" y="145"/>
                  <a:pt x="1479" y="149"/>
                  <a:pt x="1476" y="151"/>
                </a:cubicBezTo>
                <a:cubicBezTo>
                  <a:pt x="1476" y="155"/>
                  <a:pt x="1476" y="155"/>
                  <a:pt x="1476" y="155"/>
                </a:cubicBezTo>
                <a:cubicBezTo>
                  <a:pt x="1482" y="153"/>
                  <a:pt x="1486" y="148"/>
                  <a:pt x="1490" y="144"/>
                </a:cubicBezTo>
                <a:cubicBezTo>
                  <a:pt x="1491" y="143"/>
                  <a:pt x="1492" y="142"/>
                  <a:pt x="1493" y="141"/>
                </a:cubicBezTo>
                <a:cubicBezTo>
                  <a:pt x="1493" y="133"/>
                  <a:pt x="1493" y="133"/>
                  <a:pt x="1493" y="133"/>
                </a:cubicBezTo>
                <a:close/>
                <a:moveTo>
                  <a:pt x="1476" y="133"/>
                </a:moveTo>
                <a:cubicBezTo>
                  <a:pt x="1476" y="127"/>
                  <a:pt x="1476" y="127"/>
                  <a:pt x="1476" y="127"/>
                </a:cubicBezTo>
                <a:cubicBezTo>
                  <a:pt x="1476" y="126"/>
                  <a:pt x="1477" y="125"/>
                  <a:pt x="1477" y="124"/>
                </a:cubicBezTo>
                <a:cubicBezTo>
                  <a:pt x="1477" y="123"/>
                  <a:pt x="1477" y="123"/>
                  <a:pt x="1477" y="123"/>
                </a:cubicBezTo>
                <a:cubicBezTo>
                  <a:pt x="1476" y="123"/>
                  <a:pt x="1476" y="123"/>
                  <a:pt x="1476" y="124"/>
                </a:cubicBezTo>
                <a:cubicBezTo>
                  <a:pt x="1476" y="119"/>
                  <a:pt x="1476" y="119"/>
                  <a:pt x="1476" y="119"/>
                </a:cubicBezTo>
                <a:cubicBezTo>
                  <a:pt x="1480" y="117"/>
                  <a:pt x="1483" y="114"/>
                  <a:pt x="1482" y="109"/>
                </a:cubicBezTo>
                <a:cubicBezTo>
                  <a:pt x="1486" y="107"/>
                  <a:pt x="1486" y="102"/>
                  <a:pt x="1485" y="98"/>
                </a:cubicBezTo>
                <a:cubicBezTo>
                  <a:pt x="1484" y="94"/>
                  <a:pt x="1480" y="92"/>
                  <a:pt x="1477" y="90"/>
                </a:cubicBezTo>
                <a:cubicBezTo>
                  <a:pt x="1476" y="90"/>
                  <a:pt x="1476" y="90"/>
                  <a:pt x="1476" y="90"/>
                </a:cubicBezTo>
                <a:cubicBezTo>
                  <a:pt x="1476" y="84"/>
                  <a:pt x="1476" y="84"/>
                  <a:pt x="1476" y="84"/>
                </a:cubicBezTo>
                <a:cubicBezTo>
                  <a:pt x="1478" y="84"/>
                  <a:pt x="1480" y="84"/>
                  <a:pt x="1482" y="84"/>
                </a:cubicBezTo>
                <a:cubicBezTo>
                  <a:pt x="1487" y="85"/>
                  <a:pt x="1490" y="90"/>
                  <a:pt x="1491" y="93"/>
                </a:cubicBezTo>
                <a:cubicBezTo>
                  <a:pt x="1491" y="94"/>
                  <a:pt x="1490" y="95"/>
                  <a:pt x="1489" y="95"/>
                </a:cubicBezTo>
                <a:cubicBezTo>
                  <a:pt x="1488" y="101"/>
                  <a:pt x="1491" y="107"/>
                  <a:pt x="1488" y="112"/>
                </a:cubicBezTo>
                <a:cubicBezTo>
                  <a:pt x="1486" y="119"/>
                  <a:pt x="1483" y="124"/>
                  <a:pt x="1478" y="130"/>
                </a:cubicBezTo>
                <a:cubicBezTo>
                  <a:pt x="1478" y="131"/>
                  <a:pt x="1477" y="132"/>
                  <a:pt x="1476" y="133"/>
                </a:cubicBezTo>
                <a:close/>
                <a:moveTo>
                  <a:pt x="1434" y="38"/>
                </a:moveTo>
                <a:cubicBezTo>
                  <a:pt x="1438" y="34"/>
                  <a:pt x="1443" y="31"/>
                  <a:pt x="1449" y="29"/>
                </a:cubicBezTo>
                <a:cubicBezTo>
                  <a:pt x="1457" y="25"/>
                  <a:pt x="1466" y="24"/>
                  <a:pt x="1476" y="24"/>
                </a:cubicBezTo>
                <a:cubicBezTo>
                  <a:pt x="1476" y="26"/>
                  <a:pt x="1476" y="26"/>
                  <a:pt x="1476" y="26"/>
                </a:cubicBezTo>
                <a:cubicBezTo>
                  <a:pt x="1469" y="26"/>
                  <a:pt x="1462" y="27"/>
                  <a:pt x="1455" y="31"/>
                </a:cubicBezTo>
                <a:cubicBezTo>
                  <a:pt x="1452" y="31"/>
                  <a:pt x="1451" y="33"/>
                  <a:pt x="1448" y="33"/>
                </a:cubicBezTo>
                <a:cubicBezTo>
                  <a:pt x="1442" y="34"/>
                  <a:pt x="1438" y="38"/>
                  <a:pt x="1434" y="41"/>
                </a:cubicBezTo>
                <a:cubicBezTo>
                  <a:pt x="1434" y="38"/>
                  <a:pt x="1434" y="38"/>
                  <a:pt x="1434" y="38"/>
                </a:cubicBezTo>
                <a:close/>
                <a:moveTo>
                  <a:pt x="1434" y="58"/>
                </a:moveTo>
                <a:cubicBezTo>
                  <a:pt x="1435" y="57"/>
                  <a:pt x="1436" y="55"/>
                  <a:pt x="1436" y="54"/>
                </a:cubicBezTo>
                <a:cubicBezTo>
                  <a:pt x="1447" y="49"/>
                  <a:pt x="1447" y="49"/>
                  <a:pt x="1447" y="49"/>
                </a:cubicBezTo>
                <a:cubicBezTo>
                  <a:pt x="1458" y="51"/>
                  <a:pt x="1465" y="43"/>
                  <a:pt x="1476" y="44"/>
                </a:cubicBezTo>
                <a:cubicBezTo>
                  <a:pt x="1476" y="47"/>
                  <a:pt x="1476" y="47"/>
                  <a:pt x="1476" y="47"/>
                </a:cubicBezTo>
                <a:cubicBezTo>
                  <a:pt x="1471" y="48"/>
                  <a:pt x="1465" y="48"/>
                  <a:pt x="1460" y="51"/>
                </a:cubicBezTo>
                <a:cubicBezTo>
                  <a:pt x="1460" y="52"/>
                  <a:pt x="1461" y="53"/>
                  <a:pt x="1462" y="54"/>
                </a:cubicBezTo>
                <a:cubicBezTo>
                  <a:pt x="1467" y="53"/>
                  <a:pt x="1471" y="52"/>
                  <a:pt x="1476" y="52"/>
                </a:cubicBezTo>
                <a:cubicBezTo>
                  <a:pt x="1476" y="55"/>
                  <a:pt x="1476" y="55"/>
                  <a:pt x="1476" y="55"/>
                </a:cubicBezTo>
                <a:cubicBezTo>
                  <a:pt x="1472" y="55"/>
                  <a:pt x="1469" y="55"/>
                  <a:pt x="1466" y="56"/>
                </a:cubicBezTo>
                <a:cubicBezTo>
                  <a:pt x="1465" y="57"/>
                  <a:pt x="1466" y="58"/>
                  <a:pt x="1466" y="59"/>
                </a:cubicBezTo>
                <a:cubicBezTo>
                  <a:pt x="1469" y="58"/>
                  <a:pt x="1472" y="58"/>
                  <a:pt x="1476" y="58"/>
                </a:cubicBezTo>
                <a:cubicBezTo>
                  <a:pt x="1476" y="61"/>
                  <a:pt x="1476" y="61"/>
                  <a:pt x="1476" y="61"/>
                </a:cubicBezTo>
                <a:cubicBezTo>
                  <a:pt x="1474" y="61"/>
                  <a:pt x="1473" y="61"/>
                  <a:pt x="1471" y="61"/>
                </a:cubicBezTo>
                <a:cubicBezTo>
                  <a:pt x="1470" y="62"/>
                  <a:pt x="1468" y="63"/>
                  <a:pt x="1469" y="65"/>
                </a:cubicBezTo>
                <a:cubicBezTo>
                  <a:pt x="1469" y="66"/>
                  <a:pt x="1470" y="67"/>
                  <a:pt x="1471" y="67"/>
                </a:cubicBezTo>
                <a:cubicBezTo>
                  <a:pt x="1473" y="66"/>
                  <a:pt x="1474" y="66"/>
                  <a:pt x="1476" y="66"/>
                </a:cubicBezTo>
                <a:cubicBezTo>
                  <a:pt x="1476" y="70"/>
                  <a:pt x="1476" y="70"/>
                  <a:pt x="1476" y="70"/>
                </a:cubicBezTo>
                <a:cubicBezTo>
                  <a:pt x="1475" y="70"/>
                  <a:pt x="1473" y="70"/>
                  <a:pt x="1472" y="70"/>
                </a:cubicBezTo>
                <a:cubicBezTo>
                  <a:pt x="1471" y="71"/>
                  <a:pt x="1470" y="72"/>
                  <a:pt x="1470" y="73"/>
                </a:cubicBezTo>
                <a:cubicBezTo>
                  <a:pt x="1470" y="75"/>
                  <a:pt x="1473" y="75"/>
                  <a:pt x="1476" y="74"/>
                </a:cubicBezTo>
                <a:cubicBezTo>
                  <a:pt x="1476" y="77"/>
                  <a:pt x="1476" y="77"/>
                  <a:pt x="1476" y="77"/>
                </a:cubicBezTo>
                <a:cubicBezTo>
                  <a:pt x="1475" y="78"/>
                  <a:pt x="1475" y="78"/>
                  <a:pt x="1474" y="78"/>
                </a:cubicBezTo>
                <a:cubicBezTo>
                  <a:pt x="1470" y="78"/>
                  <a:pt x="1470" y="82"/>
                  <a:pt x="1470" y="85"/>
                </a:cubicBezTo>
                <a:cubicBezTo>
                  <a:pt x="1472" y="85"/>
                  <a:pt x="1474" y="85"/>
                  <a:pt x="1476" y="84"/>
                </a:cubicBezTo>
                <a:cubicBezTo>
                  <a:pt x="1476" y="90"/>
                  <a:pt x="1476" y="90"/>
                  <a:pt x="1476" y="90"/>
                </a:cubicBezTo>
                <a:cubicBezTo>
                  <a:pt x="1472" y="89"/>
                  <a:pt x="1468" y="91"/>
                  <a:pt x="1464" y="92"/>
                </a:cubicBezTo>
                <a:cubicBezTo>
                  <a:pt x="1458" y="98"/>
                  <a:pt x="1458" y="98"/>
                  <a:pt x="1458" y="98"/>
                </a:cubicBezTo>
                <a:cubicBezTo>
                  <a:pt x="1457" y="102"/>
                  <a:pt x="1456" y="109"/>
                  <a:pt x="1460" y="111"/>
                </a:cubicBezTo>
                <a:cubicBezTo>
                  <a:pt x="1463" y="112"/>
                  <a:pt x="1466" y="110"/>
                  <a:pt x="1469" y="109"/>
                </a:cubicBezTo>
                <a:cubicBezTo>
                  <a:pt x="1471" y="107"/>
                  <a:pt x="1469" y="103"/>
                  <a:pt x="1473" y="102"/>
                </a:cubicBezTo>
                <a:cubicBezTo>
                  <a:pt x="1475" y="103"/>
                  <a:pt x="1475" y="105"/>
                  <a:pt x="1475" y="106"/>
                </a:cubicBezTo>
                <a:cubicBezTo>
                  <a:pt x="1472" y="111"/>
                  <a:pt x="1467" y="114"/>
                  <a:pt x="1462" y="115"/>
                </a:cubicBezTo>
                <a:cubicBezTo>
                  <a:pt x="1459" y="115"/>
                  <a:pt x="1457" y="114"/>
                  <a:pt x="1455" y="112"/>
                </a:cubicBezTo>
                <a:cubicBezTo>
                  <a:pt x="1451" y="105"/>
                  <a:pt x="1454" y="97"/>
                  <a:pt x="1459" y="92"/>
                </a:cubicBezTo>
                <a:cubicBezTo>
                  <a:pt x="1470" y="87"/>
                  <a:pt x="1465" y="77"/>
                  <a:pt x="1466" y="69"/>
                </a:cubicBezTo>
                <a:cubicBezTo>
                  <a:pt x="1462" y="64"/>
                  <a:pt x="1464" y="58"/>
                  <a:pt x="1458" y="54"/>
                </a:cubicBezTo>
                <a:cubicBezTo>
                  <a:pt x="1454" y="54"/>
                  <a:pt x="1452" y="50"/>
                  <a:pt x="1448" y="52"/>
                </a:cubicBezTo>
                <a:cubicBezTo>
                  <a:pt x="1444" y="54"/>
                  <a:pt x="1436" y="55"/>
                  <a:pt x="1437" y="61"/>
                </a:cubicBezTo>
                <a:cubicBezTo>
                  <a:pt x="1435" y="61"/>
                  <a:pt x="1435" y="64"/>
                  <a:pt x="1434" y="65"/>
                </a:cubicBezTo>
                <a:cubicBezTo>
                  <a:pt x="1434" y="58"/>
                  <a:pt x="1434" y="58"/>
                  <a:pt x="1434" y="58"/>
                </a:cubicBezTo>
                <a:close/>
                <a:moveTo>
                  <a:pt x="1476" y="166"/>
                </a:moveTo>
                <a:cubicBezTo>
                  <a:pt x="1466" y="166"/>
                  <a:pt x="1456" y="166"/>
                  <a:pt x="1446" y="166"/>
                </a:cubicBezTo>
                <a:cubicBezTo>
                  <a:pt x="1442" y="166"/>
                  <a:pt x="1438" y="166"/>
                  <a:pt x="1434" y="166"/>
                </a:cubicBezTo>
                <a:cubicBezTo>
                  <a:pt x="1434" y="159"/>
                  <a:pt x="1434" y="159"/>
                  <a:pt x="1434" y="159"/>
                </a:cubicBezTo>
                <a:cubicBezTo>
                  <a:pt x="1436" y="156"/>
                  <a:pt x="1437" y="153"/>
                  <a:pt x="1440" y="150"/>
                </a:cubicBezTo>
                <a:cubicBezTo>
                  <a:pt x="1443" y="146"/>
                  <a:pt x="1445" y="140"/>
                  <a:pt x="1449" y="137"/>
                </a:cubicBezTo>
                <a:cubicBezTo>
                  <a:pt x="1453" y="140"/>
                  <a:pt x="1448" y="144"/>
                  <a:pt x="1446" y="147"/>
                </a:cubicBezTo>
                <a:cubicBezTo>
                  <a:pt x="1444" y="152"/>
                  <a:pt x="1439" y="156"/>
                  <a:pt x="1438" y="160"/>
                </a:cubicBezTo>
                <a:cubicBezTo>
                  <a:pt x="1443" y="161"/>
                  <a:pt x="1443" y="161"/>
                  <a:pt x="1443" y="161"/>
                </a:cubicBezTo>
                <a:cubicBezTo>
                  <a:pt x="1447" y="158"/>
                  <a:pt x="1448" y="154"/>
                  <a:pt x="1452" y="150"/>
                </a:cubicBezTo>
                <a:cubicBezTo>
                  <a:pt x="1453" y="150"/>
                  <a:pt x="1454" y="149"/>
                  <a:pt x="1454" y="150"/>
                </a:cubicBezTo>
                <a:cubicBezTo>
                  <a:pt x="1455" y="154"/>
                  <a:pt x="1451" y="157"/>
                  <a:pt x="1450" y="160"/>
                </a:cubicBezTo>
                <a:cubicBezTo>
                  <a:pt x="1454" y="162"/>
                  <a:pt x="1458" y="162"/>
                  <a:pt x="1462" y="161"/>
                </a:cubicBezTo>
                <a:cubicBezTo>
                  <a:pt x="1461" y="155"/>
                  <a:pt x="1454" y="151"/>
                  <a:pt x="1456" y="144"/>
                </a:cubicBezTo>
                <a:cubicBezTo>
                  <a:pt x="1458" y="136"/>
                  <a:pt x="1462" y="129"/>
                  <a:pt x="1469" y="124"/>
                </a:cubicBezTo>
                <a:cubicBezTo>
                  <a:pt x="1471" y="122"/>
                  <a:pt x="1474" y="121"/>
                  <a:pt x="1476" y="119"/>
                </a:cubicBezTo>
                <a:cubicBezTo>
                  <a:pt x="1476" y="124"/>
                  <a:pt x="1476" y="124"/>
                  <a:pt x="1476" y="124"/>
                </a:cubicBezTo>
                <a:cubicBezTo>
                  <a:pt x="1470" y="127"/>
                  <a:pt x="1463" y="133"/>
                  <a:pt x="1462" y="139"/>
                </a:cubicBezTo>
                <a:cubicBezTo>
                  <a:pt x="1463" y="139"/>
                  <a:pt x="1463" y="139"/>
                  <a:pt x="1463" y="139"/>
                </a:cubicBezTo>
                <a:cubicBezTo>
                  <a:pt x="1468" y="136"/>
                  <a:pt x="1473" y="132"/>
                  <a:pt x="1476" y="127"/>
                </a:cubicBezTo>
                <a:cubicBezTo>
                  <a:pt x="1476" y="133"/>
                  <a:pt x="1476" y="133"/>
                  <a:pt x="1476" y="133"/>
                </a:cubicBezTo>
                <a:cubicBezTo>
                  <a:pt x="1472" y="138"/>
                  <a:pt x="1466" y="142"/>
                  <a:pt x="1461" y="145"/>
                </a:cubicBezTo>
                <a:cubicBezTo>
                  <a:pt x="1460" y="147"/>
                  <a:pt x="1463" y="147"/>
                  <a:pt x="1465" y="147"/>
                </a:cubicBezTo>
                <a:cubicBezTo>
                  <a:pt x="1469" y="145"/>
                  <a:pt x="1472" y="143"/>
                  <a:pt x="1476" y="141"/>
                </a:cubicBezTo>
                <a:cubicBezTo>
                  <a:pt x="1476" y="145"/>
                  <a:pt x="1476" y="145"/>
                  <a:pt x="1476" y="145"/>
                </a:cubicBezTo>
                <a:cubicBezTo>
                  <a:pt x="1471" y="147"/>
                  <a:pt x="1468" y="150"/>
                  <a:pt x="1463" y="152"/>
                </a:cubicBezTo>
                <a:cubicBezTo>
                  <a:pt x="1463" y="153"/>
                  <a:pt x="1464" y="154"/>
                  <a:pt x="1464" y="155"/>
                </a:cubicBezTo>
                <a:cubicBezTo>
                  <a:pt x="1467" y="159"/>
                  <a:pt x="1471" y="162"/>
                  <a:pt x="1476" y="161"/>
                </a:cubicBezTo>
                <a:cubicBezTo>
                  <a:pt x="1476" y="166"/>
                  <a:pt x="1476" y="166"/>
                  <a:pt x="1476" y="166"/>
                </a:cubicBezTo>
                <a:close/>
                <a:moveTo>
                  <a:pt x="1476" y="151"/>
                </a:moveTo>
                <a:cubicBezTo>
                  <a:pt x="1474" y="153"/>
                  <a:pt x="1471" y="154"/>
                  <a:pt x="1468" y="154"/>
                </a:cubicBezTo>
                <a:cubicBezTo>
                  <a:pt x="1467" y="154"/>
                  <a:pt x="1467" y="155"/>
                  <a:pt x="1468" y="156"/>
                </a:cubicBezTo>
                <a:cubicBezTo>
                  <a:pt x="1471" y="156"/>
                  <a:pt x="1473" y="156"/>
                  <a:pt x="1476" y="155"/>
                </a:cubicBezTo>
                <a:cubicBezTo>
                  <a:pt x="1476" y="151"/>
                  <a:pt x="1476" y="151"/>
                  <a:pt x="1476" y="151"/>
                </a:cubicBezTo>
                <a:close/>
                <a:moveTo>
                  <a:pt x="1434" y="151"/>
                </a:moveTo>
                <a:cubicBezTo>
                  <a:pt x="1439" y="144"/>
                  <a:pt x="1444" y="137"/>
                  <a:pt x="1446" y="129"/>
                </a:cubicBezTo>
                <a:cubicBezTo>
                  <a:pt x="1446" y="127"/>
                  <a:pt x="1444" y="128"/>
                  <a:pt x="1443" y="129"/>
                </a:cubicBezTo>
                <a:cubicBezTo>
                  <a:pt x="1440" y="134"/>
                  <a:pt x="1437" y="140"/>
                  <a:pt x="1434" y="145"/>
                </a:cubicBezTo>
                <a:cubicBezTo>
                  <a:pt x="1434" y="151"/>
                  <a:pt x="1434" y="151"/>
                  <a:pt x="1434" y="151"/>
                </a:cubicBezTo>
                <a:close/>
                <a:moveTo>
                  <a:pt x="1434" y="139"/>
                </a:moveTo>
                <a:cubicBezTo>
                  <a:pt x="1437" y="133"/>
                  <a:pt x="1440" y="127"/>
                  <a:pt x="1443" y="121"/>
                </a:cubicBezTo>
                <a:cubicBezTo>
                  <a:pt x="1443" y="120"/>
                  <a:pt x="1442" y="120"/>
                  <a:pt x="1442" y="120"/>
                </a:cubicBezTo>
                <a:cubicBezTo>
                  <a:pt x="1437" y="122"/>
                  <a:pt x="1437" y="128"/>
                  <a:pt x="1434" y="132"/>
                </a:cubicBezTo>
                <a:cubicBezTo>
                  <a:pt x="1434" y="132"/>
                  <a:pt x="1434" y="132"/>
                  <a:pt x="1434" y="132"/>
                </a:cubicBezTo>
                <a:cubicBezTo>
                  <a:pt x="1434" y="139"/>
                  <a:pt x="1434" y="139"/>
                  <a:pt x="1434" y="139"/>
                </a:cubicBezTo>
                <a:close/>
                <a:moveTo>
                  <a:pt x="1434" y="114"/>
                </a:moveTo>
                <a:cubicBezTo>
                  <a:pt x="1446" y="102"/>
                  <a:pt x="1453" y="87"/>
                  <a:pt x="1452" y="72"/>
                </a:cubicBezTo>
                <a:cubicBezTo>
                  <a:pt x="1452" y="71"/>
                  <a:pt x="1452" y="69"/>
                  <a:pt x="1450" y="68"/>
                </a:cubicBezTo>
                <a:cubicBezTo>
                  <a:pt x="1447" y="70"/>
                  <a:pt x="1444" y="67"/>
                  <a:pt x="1442" y="69"/>
                </a:cubicBezTo>
                <a:cubicBezTo>
                  <a:pt x="1439" y="68"/>
                  <a:pt x="1440" y="62"/>
                  <a:pt x="1436" y="64"/>
                </a:cubicBezTo>
                <a:cubicBezTo>
                  <a:pt x="1436" y="67"/>
                  <a:pt x="1435" y="68"/>
                  <a:pt x="1434" y="70"/>
                </a:cubicBezTo>
                <a:cubicBezTo>
                  <a:pt x="1434" y="77"/>
                  <a:pt x="1434" y="77"/>
                  <a:pt x="1434" y="77"/>
                </a:cubicBezTo>
                <a:cubicBezTo>
                  <a:pt x="1435" y="76"/>
                  <a:pt x="1436" y="73"/>
                  <a:pt x="1438" y="74"/>
                </a:cubicBezTo>
                <a:cubicBezTo>
                  <a:pt x="1436" y="76"/>
                  <a:pt x="1435" y="78"/>
                  <a:pt x="1434" y="80"/>
                </a:cubicBezTo>
                <a:cubicBezTo>
                  <a:pt x="1434" y="87"/>
                  <a:pt x="1434" y="87"/>
                  <a:pt x="1434" y="87"/>
                </a:cubicBezTo>
                <a:cubicBezTo>
                  <a:pt x="1437" y="83"/>
                  <a:pt x="1440" y="78"/>
                  <a:pt x="1444" y="75"/>
                </a:cubicBezTo>
                <a:cubicBezTo>
                  <a:pt x="1441" y="80"/>
                  <a:pt x="1437" y="86"/>
                  <a:pt x="1434" y="91"/>
                </a:cubicBezTo>
                <a:cubicBezTo>
                  <a:pt x="1434" y="100"/>
                  <a:pt x="1434" y="100"/>
                  <a:pt x="1434" y="100"/>
                </a:cubicBezTo>
                <a:cubicBezTo>
                  <a:pt x="1437" y="93"/>
                  <a:pt x="1440" y="87"/>
                  <a:pt x="1445" y="82"/>
                </a:cubicBezTo>
                <a:cubicBezTo>
                  <a:pt x="1448" y="80"/>
                  <a:pt x="1448" y="80"/>
                  <a:pt x="1448" y="80"/>
                </a:cubicBezTo>
                <a:cubicBezTo>
                  <a:pt x="1448" y="84"/>
                  <a:pt x="1446" y="87"/>
                  <a:pt x="1446" y="89"/>
                </a:cubicBezTo>
                <a:cubicBezTo>
                  <a:pt x="1442" y="91"/>
                  <a:pt x="1442" y="91"/>
                  <a:pt x="1442" y="91"/>
                </a:cubicBezTo>
                <a:cubicBezTo>
                  <a:pt x="1434" y="104"/>
                  <a:pt x="1434" y="104"/>
                  <a:pt x="1434" y="104"/>
                </a:cubicBezTo>
                <a:cubicBezTo>
                  <a:pt x="1434" y="106"/>
                  <a:pt x="1434" y="106"/>
                  <a:pt x="1434" y="106"/>
                </a:cubicBezTo>
                <a:cubicBezTo>
                  <a:pt x="1434" y="106"/>
                  <a:pt x="1434" y="107"/>
                  <a:pt x="1434" y="107"/>
                </a:cubicBezTo>
                <a:lnTo>
                  <a:pt x="1434" y="114"/>
                </a:lnTo>
                <a:close/>
                <a:moveTo>
                  <a:pt x="1425" y="44"/>
                </a:moveTo>
                <a:cubicBezTo>
                  <a:pt x="1426" y="44"/>
                  <a:pt x="1426" y="43"/>
                  <a:pt x="1427" y="43"/>
                </a:cubicBezTo>
                <a:cubicBezTo>
                  <a:pt x="1429" y="41"/>
                  <a:pt x="1431" y="39"/>
                  <a:pt x="1434" y="38"/>
                </a:cubicBezTo>
                <a:cubicBezTo>
                  <a:pt x="1434" y="41"/>
                  <a:pt x="1434" y="41"/>
                  <a:pt x="1434" y="41"/>
                </a:cubicBezTo>
                <a:cubicBezTo>
                  <a:pt x="1433" y="42"/>
                  <a:pt x="1432" y="43"/>
                  <a:pt x="1431" y="43"/>
                </a:cubicBezTo>
                <a:cubicBezTo>
                  <a:pt x="1430" y="45"/>
                  <a:pt x="1428" y="47"/>
                  <a:pt x="1425" y="48"/>
                </a:cubicBezTo>
                <a:cubicBezTo>
                  <a:pt x="1425" y="44"/>
                  <a:pt x="1425" y="44"/>
                  <a:pt x="1425" y="44"/>
                </a:cubicBezTo>
                <a:close/>
                <a:moveTo>
                  <a:pt x="1425" y="69"/>
                </a:moveTo>
                <a:cubicBezTo>
                  <a:pt x="1427" y="67"/>
                  <a:pt x="1428" y="66"/>
                  <a:pt x="1430" y="66"/>
                </a:cubicBezTo>
                <a:cubicBezTo>
                  <a:pt x="1430" y="63"/>
                  <a:pt x="1432" y="60"/>
                  <a:pt x="1434" y="58"/>
                </a:cubicBezTo>
                <a:cubicBezTo>
                  <a:pt x="1434" y="65"/>
                  <a:pt x="1434" y="65"/>
                  <a:pt x="1434" y="65"/>
                </a:cubicBezTo>
                <a:cubicBezTo>
                  <a:pt x="1433" y="65"/>
                  <a:pt x="1433" y="65"/>
                  <a:pt x="1432" y="65"/>
                </a:cubicBezTo>
                <a:cubicBezTo>
                  <a:pt x="1431" y="68"/>
                  <a:pt x="1428" y="71"/>
                  <a:pt x="1425" y="74"/>
                </a:cubicBezTo>
                <a:cubicBezTo>
                  <a:pt x="1425" y="69"/>
                  <a:pt x="1425" y="69"/>
                  <a:pt x="1425" y="69"/>
                </a:cubicBezTo>
                <a:close/>
                <a:moveTo>
                  <a:pt x="1434" y="166"/>
                </a:moveTo>
                <a:cubicBezTo>
                  <a:pt x="1431" y="166"/>
                  <a:pt x="1428" y="166"/>
                  <a:pt x="1425" y="166"/>
                </a:cubicBezTo>
                <a:cubicBezTo>
                  <a:pt x="1425" y="156"/>
                  <a:pt x="1425" y="156"/>
                  <a:pt x="1425" y="156"/>
                </a:cubicBezTo>
                <a:cubicBezTo>
                  <a:pt x="1428" y="152"/>
                  <a:pt x="1431" y="149"/>
                  <a:pt x="1434" y="145"/>
                </a:cubicBezTo>
                <a:cubicBezTo>
                  <a:pt x="1434" y="151"/>
                  <a:pt x="1434" y="151"/>
                  <a:pt x="1434" y="151"/>
                </a:cubicBezTo>
                <a:cubicBezTo>
                  <a:pt x="1433" y="152"/>
                  <a:pt x="1433" y="152"/>
                  <a:pt x="1433" y="152"/>
                </a:cubicBezTo>
                <a:cubicBezTo>
                  <a:pt x="1432" y="155"/>
                  <a:pt x="1428" y="157"/>
                  <a:pt x="1428" y="161"/>
                </a:cubicBezTo>
                <a:cubicBezTo>
                  <a:pt x="1431" y="161"/>
                  <a:pt x="1432" y="160"/>
                  <a:pt x="1434" y="159"/>
                </a:cubicBezTo>
                <a:cubicBezTo>
                  <a:pt x="1434" y="166"/>
                  <a:pt x="1434" y="166"/>
                  <a:pt x="1434" y="166"/>
                </a:cubicBezTo>
                <a:close/>
                <a:moveTo>
                  <a:pt x="1434" y="70"/>
                </a:moveTo>
                <a:cubicBezTo>
                  <a:pt x="1432" y="73"/>
                  <a:pt x="1428" y="76"/>
                  <a:pt x="1427" y="79"/>
                </a:cubicBezTo>
                <a:cubicBezTo>
                  <a:pt x="1426" y="79"/>
                  <a:pt x="1426" y="79"/>
                  <a:pt x="1425" y="79"/>
                </a:cubicBezTo>
                <a:cubicBezTo>
                  <a:pt x="1425" y="112"/>
                  <a:pt x="1425" y="112"/>
                  <a:pt x="1425" y="112"/>
                </a:cubicBezTo>
                <a:cubicBezTo>
                  <a:pt x="1425" y="112"/>
                  <a:pt x="1425" y="112"/>
                  <a:pt x="1425" y="112"/>
                </a:cubicBezTo>
                <a:cubicBezTo>
                  <a:pt x="1426" y="113"/>
                  <a:pt x="1427" y="113"/>
                  <a:pt x="1427" y="113"/>
                </a:cubicBezTo>
                <a:cubicBezTo>
                  <a:pt x="1427" y="114"/>
                  <a:pt x="1426" y="114"/>
                  <a:pt x="1425" y="115"/>
                </a:cubicBezTo>
                <a:cubicBezTo>
                  <a:pt x="1425" y="120"/>
                  <a:pt x="1425" y="120"/>
                  <a:pt x="1425" y="120"/>
                </a:cubicBezTo>
                <a:cubicBezTo>
                  <a:pt x="1426" y="120"/>
                  <a:pt x="1427" y="119"/>
                  <a:pt x="1428" y="119"/>
                </a:cubicBezTo>
                <a:cubicBezTo>
                  <a:pt x="1430" y="117"/>
                  <a:pt x="1432" y="115"/>
                  <a:pt x="1434" y="114"/>
                </a:cubicBezTo>
                <a:cubicBezTo>
                  <a:pt x="1434" y="107"/>
                  <a:pt x="1434" y="107"/>
                  <a:pt x="1434" y="107"/>
                </a:cubicBezTo>
                <a:cubicBezTo>
                  <a:pt x="1433" y="109"/>
                  <a:pt x="1432" y="109"/>
                  <a:pt x="1432" y="110"/>
                </a:cubicBezTo>
                <a:cubicBezTo>
                  <a:pt x="1430" y="111"/>
                  <a:pt x="1430" y="111"/>
                  <a:pt x="1430" y="111"/>
                </a:cubicBezTo>
                <a:cubicBezTo>
                  <a:pt x="1430" y="109"/>
                  <a:pt x="1430" y="109"/>
                  <a:pt x="1430" y="109"/>
                </a:cubicBezTo>
                <a:cubicBezTo>
                  <a:pt x="1431" y="106"/>
                  <a:pt x="1432" y="103"/>
                  <a:pt x="1434" y="100"/>
                </a:cubicBezTo>
                <a:cubicBezTo>
                  <a:pt x="1434" y="91"/>
                  <a:pt x="1434" y="91"/>
                  <a:pt x="1434" y="91"/>
                </a:cubicBezTo>
                <a:cubicBezTo>
                  <a:pt x="1433" y="92"/>
                  <a:pt x="1432" y="94"/>
                  <a:pt x="1431" y="96"/>
                </a:cubicBezTo>
                <a:cubicBezTo>
                  <a:pt x="1430" y="96"/>
                  <a:pt x="1430" y="96"/>
                  <a:pt x="1430" y="96"/>
                </a:cubicBezTo>
                <a:cubicBezTo>
                  <a:pt x="1430" y="93"/>
                  <a:pt x="1433" y="91"/>
                  <a:pt x="1433" y="88"/>
                </a:cubicBezTo>
                <a:cubicBezTo>
                  <a:pt x="1433" y="87"/>
                  <a:pt x="1434" y="87"/>
                  <a:pt x="1434" y="87"/>
                </a:cubicBezTo>
                <a:cubicBezTo>
                  <a:pt x="1434" y="80"/>
                  <a:pt x="1434" y="80"/>
                  <a:pt x="1434" y="80"/>
                </a:cubicBezTo>
                <a:cubicBezTo>
                  <a:pt x="1433" y="82"/>
                  <a:pt x="1431" y="84"/>
                  <a:pt x="1430" y="85"/>
                </a:cubicBezTo>
                <a:cubicBezTo>
                  <a:pt x="1428" y="82"/>
                  <a:pt x="1433" y="80"/>
                  <a:pt x="1434" y="77"/>
                </a:cubicBezTo>
                <a:cubicBezTo>
                  <a:pt x="1434" y="77"/>
                  <a:pt x="1434" y="77"/>
                  <a:pt x="1434" y="77"/>
                </a:cubicBezTo>
                <a:cubicBezTo>
                  <a:pt x="1434" y="70"/>
                  <a:pt x="1434" y="70"/>
                  <a:pt x="1434" y="70"/>
                </a:cubicBezTo>
                <a:close/>
                <a:moveTo>
                  <a:pt x="1434" y="104"/>
                </a:moveTo>
                <a:cubicBezTo>
                  <a:pt x="1434" y="106"/>
                  <a:pt x="1434" y="106"/>
                  <a:pt x="1434" y="106"/>
                </a:cubicBezTo>
                <a:cubicBezTo>
                  <a:pt x="1434" y="105"/>
                  <a:pt x="1433" y="105"/>
                  <a:pt x="1433" y="105"/>
                </a:cubicBezTo>
                <a:cubicBezTo>
                  <a:pt x="1434" y="104"/>
                  <a:pt x="1434" y="104"/>
                  <a:pt x="1434" y="104"/>
                </a:cubicBezTo>
                <a:close/>
                <a:moveTo>
                  <a:pt x="1434" y="132"/>
                </a:moveTo>
                <a:cubicBezTo>
                  <a:pt x="1432" y="136"/>
                  <a:pt x="1429" y="140"/>
                  <a:pt x="1425" y="144"/>
                </a:cubicBezTo>
                <a:cubicBezTo>
                  <a:pt x="1425" y="150"/>
                  <a:pt x="1425" y="150"/>
                  <a:pt x="1425" y="150"/>
                </a:cubicBezTo>
                <a:cubicBezTo>
                  <a:pt x="1427" y="148"/>
                  <a:pt x="1428" y="147"/>
                  <a:pt x="1429" y="145"/>
                </a:cubicBezTo>
                <a:cubicBezTo>
                  <a:pt x="1431" y="143"/>
                  <a:pt x="1432" y="141"/>
                  <a:pt x="1434" y="139"/>
                </a:cubicBezTo>
                <a:lnTo>
                  <a:pt x="1434" y="132"/>
                </a:lnTo>
                <a:close/>
                <a:moveTo>
                  <a:pt x="1389" y="120"/>
                </a:moveTo>
                <a:cubicBezTo>
                  <a:pt x="1392" y="118"/>
                  <a:pt x="1395" y="115"/>
                  <a:pt x="1397" y="113"/>
                </a:cubicBezTo>
                <a:cubicBezTo>
                  <a:pt x="1403" y="108"/>
                  <a:pt x="1405" y="102"/>
                  <a:pt x="1405" y="95"/>
                </a:cubicBezTo>
                <a:cubicBezTo>
                  <a:pt x="1404" y="95"/>
                  <a:pt x="1404" y="95"/>
                  <a:pt x="1404" y="95"/>
                </a:cubicBezTo>
                <a:cubicBezTo>
                  <a:pt x="1400" y="97"/>
                  <a:pt x="1394" y="98"/>
                  <a:pt x="1390" y="98"/>
                </a:cubicBezTo>
                <a:cubicBezTo>
                  <a:pt x="1389" y="98"/>
                  <a:pt x="1389" y="98"/>
                  <a:pt x="1389" y="98"/>
                </a:cubicBezTo>
                <a:cubicBezTo>
                  <a:pt x="1389" y="92"/>
                  <a:pt x="1389" y="92"/>
                  <a:pt x="1389" y="92"/>
                </a:cubicBezTo>
                <a:cubicBezTo>
                  <a:pt x="1390" y="93"/>
                  <a:pt x="1392" y="93"/>
                  <a:pt x="1394" y="93"/>
                </a:cubicBezTo>
                <a:cubicBezTo>
                  <a:pt x="1398" y="92"/>
                  <a:pt x="1401" y="90"/>
                  <a:pt x="1405" y="89"/>
                </a:cubicBezTo>
                <a:cubicBezTo>
                  <a:pt x="1409" y="91"/>
                  <a:pt x="1408" y="94"/>
                  <a:pt x="1409" y="97"/>
                </a:cubicBezTo>
                <a:cubicBezTo>
                  <a:pt x="1406" y="104"/>
                  <a:pt x="1405" y="111"/>
                  <a:pt x="1398" y="116"/>
                </a:cubicBezTo>
                <a:cubicBezTo>
                  <a:pt x="1395" y="118"/>
                  <a:pt x="1392" y="121"/>
                  <a:pt x="1389" y="123"/>
                </a:cubicBezTo>
                <a:cubicBezTo>
                  <a:pt x="1389" y="120"/>
                  <a:pt x="1389" y="120"/>
                  <a:pt x="1389" y="120"/>
                </a:cubicBezTo>
                <a:close/>
                <a:moveTo>
                  <a:pt x="1389" y="71"/>
                </a:moveTo>
                <a:cubicBezTo>
                  <a:pt x="1389" y="76"/>
                  <a:pt x="1389" y="76"/>
                  <a:pt x="1389" y="76"/>
                </a:cubicBezTo>
                <a:cubicBezTo>
                  <a:pt x="1389" y="75"/>
                  <a:pt x="1389" y="75"/>
                  <a:pt x="1389" y="75"/>
                </a:cubicBezTo>
                <a:cubicBezTo>
                  <a:pt x="1395" y="72"/>
                  <a:pt x="1403" y="68"/>
                  <a:pt x="1411" y="71"/>
                </a:cubicBezTo>
                <a:cubicBezTo>
                  <a:pt x="1420" y="74"/>
                  <a:pt x="1423" y="82"/>
                  <a:pt x="1425" y="90"/>
                </a:cubicBezTo>
                <a:cubicBezTo>
                  <a:pt x="1426" y="102"/>
                  <a:pt x="1422" y="116"/>
                  <a:pt x="1409" y="122"/>
                </a:cubicBezTo>
                <a:cubicBezTo>
                  <a:pt x="1409" y="123"/>
                  <a:pt x="1407" y="124"/>
                  <a:pt x="1409" y="126"/>
                </a:cubicBezTo>
                <a:cubicBezTo>
                  <a:pt x="1410" y="126"/>
                  <a:pt x="1410" y="126"/>
                  <a:pt x="1410" y="126"/>
                </a:cubicBezTo>
                <a:cubicBezTo>
                  <a:pt x="1416" y="125"/>
                  <a:pt x="1421" y="122"/>
                  <a:pt x="1425" y="120"/>
                </a:cubicBezTo>
                <a:cubicBezTo>
                  <a:pt x="1425" y="115"/>
                  <a:pt x="1425" y="115"/>
                  <a:pt x="1425" y="115"/>
                </a:cubicBezTo>
                <a:cubicBezTo>
                  <a:pt x="1425" y="115"/>
                  <a:pt x="1425" y="115"/>
                  <a:pt x="1425" y="115"/>
                </a:cubicBezTo>
                <a:cubicBezTo>
                  <a:pt x="1424" y="115"/>
                  <a:pt x="1424" y="115"/>
                  <a:pt x="1424" y="115"/>
                </a:cubicBezTo>
                <a:cubicBezTo>
                  <a:pt x="1424" y="114"/>
                  <a:pt x="1424" y="113"/>
                  <a:pt x="1425" y="112"/>
                </a:cubicBezTo>
                <a:cubicBezTo>
                  <a:pt x="1425" y="79"/>
                  <a:pt x="1425" y="79"/>
                  <a:pt x="1425" y="79"/>
                </a:cubicBezTo>
                <a:cubicBezTo>
                  <a:pt x="1425" y="79"/>
                  <a:pt x="1424" y="77"/>
                  <a:pt x="1424" y="77"/>
                </a:cubicBezTo>
                <a:cubicBezTo>
                  <a:pt x="1424" y="76"/>
                  <a:pt x="1425" y="75"/>
                  <a:pt x="1425" y="74"/>
                </a:cubicBezTo>
                <a:cubicBezTo>
                  <a:pt x="1425" y="69"/>
                  <a:pt x="1425" y="69"/>
                  <a:pt x="1425" y="69"/>
                </a:cubicBezTo>
                <a:cubicBezTo>
                  <a:pt x="1424" y="70"/>
                  <a:pt x="1423" y="72"/>
                  <a:pt x="1421" y="73"/>
                </a:cubicBezTo>
                <a:cubicBezTo>
                  <a:pt x="1418" y="70"/>
                  <a:pt x="1412" y="70"/>
                  <a:pt x="1412" y="65"/>
                </a:cubicBezTo>
                <a:cubicBezTo>
                  <a:pt x="1416" y="61"/>
                  <a:pt x="1416" y="56"/>
                  <a:pt x="1421" y="52"/>
                </a:cubicBezTo>
                <a:cubicBezTo>
                  <a:pt x="1422" y="50"/>
                  <a:pt x="1424" y="49"/>
                  <a:pt x="1425" y="48"/>
                </a:cubicBezTo>
                <a:cubicBezTo>
                  <a:pt x="1425" y="44"/>
                  <a:pt x="1425" y="44"/>
                  <a:pt x="1425" y="44"/>
                </a:cubicBezTo>
                <a:cubicBezTo>
                  <a:pt x="1417" y="50"/>
                  <a:pt x="1412" y="58"/>
                  <a:pt x="1407" y="66"/>
                </a:cubicBezTo>
                <a:cubicBezTo>
                  <a:pt x="1401" y="65"/>
                  <a:pt x="1395" y="68"/>
                  <a:pt x="1389" y="71"/>
                </a:cubicBezTo>
                <a:close/>
                <a:moveTo>
                  <a:pt x="1425" y="166"/>
                </a:moveTo>
                <a:cubicBezTo>
                  <a:pt x="1424" y="166"/>
                  <a:pt x="1422" y="166"/>
                  <a:pt x="1420" y="166"/>
                </a:cubicBezTo>
                <a:cubicBezTo>
                  <a:pt x="1410" y="166"/>
                  <a:pt x="1399" y="166"/>
                  <a:pt x="1389" y="166"/>
                </a:cubicBezTo>
                <a:cubicBezTo>
                  <a:pt x="1389" y="154"/>
                  <a:pt x="1389" y="154"/>
                  <a:pt x="1389" y="154"/>
                </a:cubicBezTo>
                <a:cubicBezTo>
                  <a:pt x="1394" y="148"/>
                  <a:pt x="1398" y="142"/>
                  <a:pt x="1401" y="136"/>
                </a:cubicBezTo>
                <a:cubicBezTo>
                  <a:pt x="1403" y="136"/>
                  <a:pt x="1403" y="136"/>
                  <a:pt x="1403" y="136"/>
                </a:cubicBezTo>
                <a:cubicBezTo>
                  <a:pt x="1404" y="135"/>
                  <a:pt x="1405" y="136"/>
                  <a:pt x="1405" y="137"/>
                </a:cubicBezTo>
                <a:cubicBezTo>
                  <a:pt x="1401" y="145"/>
                  <a:pt x="1395" y="152"/>
                  <a:pt x="1389" y="160"/>
                </a:cubicBezTo>
                <a:cubicBezTo>
                  <a:pt x="1389" y="161"/>
                  <a:pt x="1389" y="161"/>
                  <a:pt x="1389" y="161"/>
                </a:cubicBezTo>
                <a:cubicBezTo>
                  <a:pt x="1392" y="161"/>
                  <a:pt x="1395" y="161"/>
                  <a:pt x="1398" y="160"/>
                </a:cubicBezTo>
                <a:cubicBezTo>
                  <a:pt x="1405" y="153"/>
                  <a:pt x="1410" y="144"/>
                  <a:pt x="1414" y="135"/>
                </a:cubicBezTo>
                <a:cubicBezTo>
                  <a:pt x="1416" y="134"/>
                  <a:pt x="1416" y="134"/>
                  <a:pt x="1416" y="134"/>
                </a:cubicBezTo>
                <a:cubicBezTo>
                  <a:pt x="1417" y="135"/>
                  <a:pt x="1418" y="136"/>
                  <a:pt x="1417" y="137"/>
                </a:cubicBezTo>
                <a:cubicBezTo>
                  <a:pt x="1414" y="144"/>
                  <a:pt x="1409" y="151"/>
                  <a:pt x="1405" y="157"/>
                </a:cubicBezTo>
                <a:cubicBezTo>
                  <a:pt x="1405" y="158"/>
                  <a:pt x="1402" y="159"/>
                  <a:pt x="1403" y="161"/>
                </a:cubicBezTo>
                <a:cubicBezTo>
                  <a:pt x="1406" y="160"/>
                  <a:pt x="1409" y="162"/>
                  <a:pt x="1410" y="160"/>
                </a:cubicBezTo>
                <a:cubicBezTo>
                  <a:pt x="1415" y="155"/>
                  <a:pt x="1421" y="150"/>
                  <a:pt x="1425" y="144"/>
                </a:cubicBezTo>
                <a:cubicBezTo>
                  <a:pt x="1425" y="150"/>
                  <a:pt x="1425" y="150"/>
                  <a:pt x="1425" y="150"/>
                </a:cubicBezTo>
                <a:cubicBezTo>
                  <a:pt x="1422" y="153"/>
                  <a:pt x="1419" y="156"/>
                  <a:pt x="1417" y="160"/>
                </a:cubicBezTo>
                <a:cubicBezTo>
                  <a:pt x="1417" y="161"/>
                  <a:pt x="1417" y="161"/>
                  <a:pt x="1417" y="161"/>
                </a:cubicBezTo>
                <a:cubicBezTo>
                  <a:pt x="1419" y="161"/>
                  <a:pt x="1422" y="161"/>
                  <a:pt x="1423" y="159"/>
                </a:cubicBezTo>
                <a:cubicBezTo>
                  <a:pt x="1424" y="158"/>
                  <a:pt x="1425" y="157"/>
                  <a:pt x="1425" y="156"/>
                </a:cubicBezTo>
                <a:cubicBezTo>
                  <a:pt x="1425" y="166"/>
                  <a:pt x="1425" y="166"/>
                  <a:pt x="1425" y="166"/>
                </a:cubicBezTo>
                <a:close/>
                <a:moveTo>
                  <a:pt x="1389" y="147"/>
                </a:moveTo>
                <a:cubicBezTo>
                  <a:pt x="1393" y="142"/>
                  <a:pt x="1396" y="136"/>
                  <a:pt x="1397" y="130"/>
                </a:cubicBezTo>
                <a:cubicBezTo>
                  <a:pt x="1397" y="129"/>
                  <a:pt x="1397" y="128"/>
                  <a:pt x="1396" y="129"/>
                </a:cubicBezTo>
                <a:cubicBezTo>
                  <a:pt x="1392" y="132"/>
                  <a:pt x="1392" y="136"/>
                  <a:pt x="1389" y="140"/>
                </a:cubicBezTo>
                <a:cubicBezTo>
                  <a:pt x="1389" y="140"/>
                  <a:pt x="1389" y="140"/>
                  <a:pt x="1389" y="140"/>
                </a:cubicBezTo>
                <a:cubicBezTo>
                  <a:pt x="1389" y="147"/>
                  <a:pt x="1389" y="147"/>
                  <a:pt x="1389" y="147"/>
                </a:cubicBezTo>
                <a:close/>
                <a:moveTo>
                  <a:pt x="1389" y="26"/>
                </a:moveTo>
                <a:cubicBezTo>
                  <a:pt x="1389" y="23"/>
                  <a:pt x="1389" y="23"/>
                  <a:pt x="1389" y="23"/>
                </a:cubicBezTo>
                <a:cubicBezTo>
                  <a:pt x="1390" y="22"/>
                  <a:pt x="1392" y="22"/>
                  <a:pt x="1393" y="21"/>
                </a:cubicBezTo>
                <a:cubicBezTo>
                  <a:pt x="1396" y="19"/>
                  <a:pt x="1395" y="17"/>
                  <a:pt x="1395" y="14"/>
                </a:cubicBezTo>
                <a:cubicBezTo>
                  <a:pt x="1395" y="12"/>
                  <a:pt x="1393" y="11"/>
                  <a:pt x="1391" y="11"/>
                </a:cubicBezTo>
                <a:cubicBezTo>
                  <a:pt x="1390" y="11"/>
                  <a:pt x="1389" y="11"/>
                  <a:pt x="1389" y="11"/>
                </a:cubicBezTo>
                <a:cubicBezTo>
                  <a:pt x="1389" y="8"/>
                  <a:pt x="1389" y="8"/>
                  <a:pt x="1389" y="8"/>
                </a:cubicBezTo>
                <a:cubicBezTo>
                  <a:pt x="1389" y="8"/>
                  <a:pt x="1389" y="8"/>
                  <a:pt x="1390" y="8"/>
                </a:cubicBezTo>
                <a:cubicBezTo>
                  <a:pt x="1393" y="8"/>
                  <a:pt x="1396" y="8"/>
                  <a:pt x="1398" y="10"/>
                </a:cubicBezTo>
                <a:cubicBezTo>
                  <a:pt x="1401" y="13"/>
                  <a:pt x="1400" y="17"/>
                  <a:pt x="1399" y="20"/>
                </a:cubicBezTo>
                <a:cubicBezTo>
                  <a:pt x="1397" y="24"/>
                  <a:pt x="1393" y="25"/>
                  <a:pt x="1389" y="26"/>
                </a:cubicBezTo>
                <a:cubicBezTo>
                  <a:pt x="1389" y="26"/>
                  <a:pt x="1389" y="26"/>
                  <a:pt x="1389" y="26"/>
                </a:cubicBezTo>
                <a:close/>
                <a:moveTo>
                  <a:pt x="1348" y="80"/>
                </a:moveTo>
                <a:cubicBezTo>
                  <a:pt x="1351" y="83"/>
                  <a:pt x="1353" y="87"/>
                  <a:pt x="1354" y="90"/>
                </a:cubicBezTo>
                <a:cubicBezTo>
                  <a:pt x="1356" y="99"/>
                  <a:pt x="1354" y="109"/>
                  <a:pt x="1348" y="117"/>
                </a:cubicBezTo>
                <a:cubicBezTo>
                  <a:pt x="1348" y="111"/>
                  <a:pt x="1348" y="111"/>
                  <a:pt x="1348" y="111"/>
                </a:cubicBezTo>
                <a:cubicBezTo>
                  <a:pt x="1352" y="103"/>
                  <a:pt x="1354" y="93"/>
                  <a:pt x="1349" y="85"/>
                </a:cubicBezTo>
                <a:cubicBezTo>
                  <a:pt x="1348" y="85"/>
                  <a:pt x="1348" y="85"/>
                  <a:pt x="1348" y="85"/>
                </a:cubicBezTo>
                <a:cubicBezTo>
                  <a:pt x="1348" y="80"/>
                  <a:pt x="1348" y="80"/>
                  <a:pt x="1348" y="80"/>
                </a:cubicBezTo>
                <a:close/>
                <a:moveTo>
                  <a:pt x="1348" y="133"/>
                </a:moveTo>
                <a:cubicBezTo>
                  <a:pt x="1350" y="133"/>
                  <a:pt x="1353" y="133"/>
                  <a:pt x="1355" y="133"/>
                </a:cubicBezTo>
                <a:cubicBezTo>
                  <a:pt x="1367" y="130"/>
                  <a:pt x="1379" y="126"/>
                  <a:pt x="1389" y="120"/>
                </a:cubicBezTo>
                <a:cubicBezTo>
                  <a:pt x="1389" y="123"/>
                  <a:pt x="1389" y="123"/>
                  <a:pt x="1389" y="123"/>
                </a:cubicBezTo>
                <a:cubicBezTo>
                  <a:pt x="1386" y="124"/>
                  <a:pt x="1384" y="126"/>
                  <a:pt x="1381" y="127"/>
                </a:cubicBezTo>
                <a:cubicBezTo>
                  <a:pt x="1375" y="127"/>
                  <a:pt x="1371" y="132"/>
                  <a:pt x="1366" y="133"/>
                </a:cubicBezTo>
                <a:cubicBezTo>
                  <a:pt x="1360" y="135"/>
                  <a:pt x="1354" y="135"/>
                  <a:pt x="1348" y="136"/>
                </a:cubicBezTo>
                <a:cubicBezTo>
                  <a:pt x="1348" y="133"/>
                  <a:pt x="1348" y="133"/>
                  <a:pt x="1348" y="133"/>
                </a:cubicBezTo>
                <a:close/>
                <a:moveTo>
                  <a:pt x="1389" y="98"/>
                </a:moveTo>
                <a:cubicBezTo>
                  <a:pt x="1384" y="95"/>
                  <a:pt x="1381" y="91"/>
                  <a:pt x="1381" y="87"/>
                </a:cubicBezTo>
                <a:cubicBezTo>
                  <a:pt x="1381" y="82"/>
                  <a:pt x="1382" y="77"/>
                  <a:pt x="1385" y="73"/>
                </a:cubicBezTo>
                <a:cubicBezTo>
                  <a:pt x="1386" y="73"/>
                  <a:pt x="1388" y="72"/>
                  <a:pt x="1389" y="71"/>
                </a:cubicBezTo>
                <a:cubicBezTo>
                  <a:pt x="1389" y="76"/>
                  <a:pt x="1389" y="76"/>
                  <a:pt x="1389" y="76"/>
                </a:cubicBezTo>
                <a:cubicBezTo>
                  <a:pt x="1386" y="80"/>
                  <a:pt x="1384" y="86"/>
                  <a:pt x="1387" y="90"/>
                </a:cubicBezTo>
                <a:cubicBezTo>
                  <a:pt x="1387" y="91"/>
                  <a:pt x="1388" y="92"/>
                  <a:pt x="1389" y="92"/>
                </a:cubicBezTo>
                <a:cubicBezTo>
                  <a:pt x="1389" y="98"/>
                  <a:pt x="1389" y="98"/>
                  <a:pt x="1389" y="98"/>
                </a:cubicBezTo>
                <a:close/>
                <a:moveTo>
                  <a:pt x="1389" y="166"/>
                </a:moveTo>
                <a:cubicBezTo>
                  <a:pt x="1387" y="165"/>
                  <a:pt x="1387" y="165"/>
                  <a:pt x="1387" y="165"/>
                </a:cubicBezTo>
                <a:cubicBezTo>
                  <a:pt x="1355" y="166"/>
                  <a:pt x="1355" y="166"/>
                  <a:pt x="1355" y="166"/>
                </a:cubicBezTo>
                <a:cubicBezTo>
                  <a:pt x="1352" y="166"/>
                  <a:pt x="1350" y="166"/>
                  <a:pt x="1348" y="166"/>
                </a:cubicBezTo>
                <a:cubicBezTo>
                  <a:pt x="1348" y="155"/>
                  <a:pt x="1348" y="155"/>
                  <a:pt x="1348" y="155"/>
                </a:cubicBezTo>
                <a:cubicBezTo>
                  <a:pt x="1349" y="154"/>
                  <a:pt x="1350" y="152"/>
                  <a:pt x="1351" y="151"/>
                </a:cubicBezTo>
                <a:cubicBezTo>
                  <a:pt x="1353" y="148"/>
                  <a:pt x="1352" y="144"/>
                  <a:pt x="1354" y="142"/>
                </a:cubicBezTo>
                <a:cubicBezTo>
                  <a:pt x="1355" y="142"/>
                  <a:pt x="1357" y="142"/>
                  <a:pt x="1357" y="143"/>
                </a:cubicBezTo>
                <a:cubicBezTo>
                  <a:pt x="1357" y="149"/>
                  <a:pt x="1353" y="154"/>
                  <a:pt x="1350" y="160"/>
                </a:cubicBezTo>
                <a:cubicBezTo>
                  <a:pt x="1351" y="161"/>
                  <a:pt x="1351" y="161"/>
                  <a:pt x="1351" y="161"/>
                </a:cubicBezTo>
                <a:cubicBezTo>
                  <a:pt x="1355" y="161"/>
                  <a:pt x="1360" y="162"/>
                  <a:pt x="1363" y="158"/>
                </a:cubicBezTo>
                <a:cubicBezTo>
                  <a:pt x="1366" y="153"/>
                  <a:pt x="1370" y="147"/>
                  <a:pt x="1371" y="141"/>
                </a:cubicBezTo>
                <a:cubicBezTo>
                  <a:pt x="1372" y="140"/>
                  <a:pt x="1373" y="141"/>
                  <a:pt x="1374" y="141"/>
                </a:cubicBezTo>
                <a:cubicBezTo>
                  <a:pt x="1374" y="148"/>
                  <a:pt x="1369" y="154"/>
                  <a:pt x="1366" y="160"/>
                </a:cubicBezTo>
                <a:cubicBezTo>
                  <a:pt x="1367" y="161"/>
                  <a:pt x="1369" y="161"/>
                  <a:pt x="1371" y="161"/>
                </a:cubicBezTo>
                <a:cubicBezTo>
                  <a:pt x="1378" y="155"/>
                  <a:pt x="1383" y="147"/>
                  <a:pt x="1389" y="140"/>
                </a:cubicBezTo>
                <a:cubicBezTo>
                  <a:pt x="1389" y="147"/>
                  <a:pt x="1389" y="147"/>
                  <a:pt x="1389" y="147"/>
                </a:cubicBezTo>
                <a:cubicBezTo>
                  <a:pt x="1385" y="151"/>
                  <a:pt x="1382" y="155"/>
                  <a:pt x="1379" y="159"/>
                </a:cubicBezTo>
                <a:cubicBezTo>
                  <a:pt x="1380" y="160"/>
                  <a:pt x="1381" y="160"/>
                  <a:pt x="1382" y="161"/>
                </a:cubicBezTo>
                <a:cubicBezTo>
                  <a:pt x="1384" y="159"/>
                  <a:pt x="1387" y="156"/>
                  <a:pt x="1389" y="154"/>
                </a:cubicBezTo>
                <a:cubicBezTo>
                  <a:pt x="1389" y="166"/>
                  <a:pt x="1389" y="166"/>
                  <a:pt x="1389" y="166"/>
                </a:cubicBezTo>
                <a:close/>
                <a:moveTo>
                  <a:pt x="1389" y="8"/>
                </a:moveTo>
                <a:cubicBezTo>
                  <a:pt x="1389" y="11"/>
                  <a:pt x="1389" y="11"/>
                  <a:pt x="1389" y="11"/>
                </a:cubicBezTo>
                <a:cubicBezTo>
                  <a:pt x="1386" y="12"/>
                  <a:pt x="1384" y="14"/>
                  <a:pt x="1383" y="17"/>
                </a:cubicBezTo>
                <a:cubicBezTo>
                  <a:pt x="1383" y="18"/>
                  <a:pt x="1381" y="22"/>
                  <a:pt x="1385" y="22"/>
                </a:cubicBezTo>
                <a:cubicBezTo>
                  <a:pt x="1386" y="23"/>
                  <a:pt x="1388" y="23"/>
                  <a:pt x="1389" y="23"/>
                </a:cubicBezTo>
                <a:cubicBezTo>
                  <a:pt x="1389" y="26"/>
                  <a:pt x="1389" y="26"/>
                  <a:pt x="1389" y="26"/>
                </a:cubicBezTo>
                <a:cubicBezTo>
                  <a:pt x="1385" y="26"/>
                  <a:pt x="1382" y="25"/>
                  <a:pt x="1379" y="22"/>
                </a:cubicBezTo>
                <a:cubicBezTo>
                  <a:pt x="1376" y="20"/>
                  <a:pt x="1379" y="17"/>
                  <a:pt x="1379" y="15"/>
                </a:cubicBezTo>
                <a:cubicBezTo>
                  <a:pt x="1382" y="12"/>
                  <a:pt x="1384" y="8"/>
                  <a:pt x="1389" y="8"/>
                </a:cubicBezTo>
                <a:close/>
                <a:moveTo>
                  <a:pt x="1348" y="62"/>
                </a:moveTo>
                <a:cubicBezTo>
                  <a:pt x="1348" y="58"/>
                  <a:pt x="1348" y="58"/>
                  <a:pt x="1348" y="58"/>
                </a:cubicBezTo>
                <a:cubicBezTo>
                  <a:pt x="1350" y="57"/>
                  <a:pt x="1352" y="55"/>
                  <a:pt x="1351" y="52"/>
                </a:cubicBezTo>
                <a:cubicBezTo>
                  <a:pt x="1351" y="51"/>
                  <a:pt x="1349" y="49"/>
                  <a:pt x="1348" y="49"/>
                </a:cubicBezTo>
                <a:cubicBezTo>
                  <a:pt x="1348" y="45"/>
                  <a:pt x="1348" y="45"/>
                  <a:pt x="1348" y="45"/>
                </a:cubicBezTo>
                <a:cubicBezTo>
                  <a:pt x="1352" y="45"/>
                  <a:pt x="1354" y="49"/>
                  <a:pt x="1356" y="52"/>
                </a:cubicBezTo>
                <a:cubicBezTo>
                  <a:pt x="1357" y="54"/>
                  <a:pt x="1355" y="57"/>
                  <a:pt x="1354" y="59"/>
                </a:cubicBezTo>
                <a:cubicBezTo>
                  <a:pt x="1352" y="59"/>
                  <a:pt x="1350" y="61"/>
                  <a:pt x="1348" y="62"/>
                </a:cubicBezTo>
                <a:close/>
                <a:moveTo>
                  <a:pt x="1332" y="108"/>
                </a:moveTo>
                <a:cubicBezTo>
                  <a:pt x="1333" y="107"/>
                  <a:pt x="1334" y="106"/>
                  <a:pt x="1334" y="105"/>
                </a:cubicBezTo>
                <a:cubicBezTo>
                  <a:pt x="1335" y="102"/>
                  <a:pt x="1336" y="99"/>
                  <a:pt x="1334" y="95"/>
                </a:cubicBezTo>
                <a:cubicBezTo>
                  <a:pt x="1332" y="96"/>
                  <a:pt x="1332" y="96"/>
                  <a:pt x="1332" y="96"/>
                </a:cubicBezTo>
                <a:cubicBezTo>
                  <a:pt x="1332" y="92"/>
                  <a:pt x="1332" y="92"/>
                  <a:pt x="1332" y="92"/>
                </a:cubicBezTo>
                <a:cubicBezTo>
                  <a:pt x="1334" y="92"/>
                  <a:pt x="1335" y="92"/>
                  <a:pt x="1336" y="92"/>
                </a:cubicBezTo>
                <a:cubicBezTo>
                  <a:pt x="1339" y="96"/>
                  <a:pt x="1340" y="103"/>
                  <a:pt x="1337" y="107"/>
                </a:cubicBezTo>
                <a:cubicBezTo>
                  <a:pt x="1336" y="109"/>
                  <a:pt x="1334" y="110"/>
                  <a:pt x="1332" y="112"/>
                </a:cubicBezTo>
                <a:cubicBezTo>
                  <a:pt x="1332" y="108"/>
                  <a:pt x="1332" y="108"/>
                  <a:pt x="1332" y="108"/>
                </a:cubicBezTo>
                <a:close/>
                <a:moveTo>
                  <a:pt x="1332" y="73"/>
                </a:moveTo>
                <a:cubicBezTo>
                  <a:pt x="1333" y="73"/>
                  <a:pt x="1333" y="73"/>
                  <a:pt x="1333" y="73"/>
                </a:cubicBezTo>
                <a:cubicBezTo>
                  <a:pt x="1339" y="73"/>
                  <a:pt x="1344" y="76"/>
                  <a:pt x="1348" y="80"/>
                </a:cubicBezTo>
                <a:cubicBezTo>
                  <a:pt x="1348" y="85"/>
                  <a:pt x="1348" y="85"/>
                  <a:pt x="1348" y="85"/>
                </a:cubicBezTo>
                <a:cubicBezTo>
                  <a:pt x="1344" y="80"/>
                  <a:pt x="1339" y="75"/>
                  <a:pt x="1333" y="76"/>
                </a:cubicBezTo>
                <a:cubicBezTo>
                  <a:pt x="1332" y="76"/>
                  <a:pt x="1332" y="76"/>
                  <a:pt x="1332" y="76"/>
                </a:cubicBezTo>
                <a:cubicBezTo>
                  <a:pt x="1332" y="73"/>
                  <a:pt x="1332" y="73"/>
                  <a:pt x="1332" y="73"/>
                </a:cubicBezTo>
                <a:close/>
                <a:moveTo>
                  <a:pt x="1348" y="117"/>
                </a:moveTo>
                <a:cubicBezTo>
                  <a:pt x="1348" y="111"/>
                  <a:pt x="1348" y="111"/>
                  <a:pt x="1348" y="111"/>
                </a:cubicBezTo>
                <a:cubicBezTo>
                  <a:pt x="1346" y="114"/>
                  <a:pt x="1344" y="117"/>
                  <a:pt x="1342" y="120"/>
                </a:cubicBezTo>
                <a:cubicBezTo>
                  <a:pt x="1339" y="123"/>
                  <a:pt x="1336" y="126"/>
                  <a:pt x="1332" y="128"/>
                </a:cubicBezTo>
                <a:cubicBezTo>
                  <a:pt x="1332" y="132"/>
                  <a:pt x="1332" y="132"/>
                  <a:pt x="1332" y="132"/>
                </a:cubicBezTo>
                <a:cubicBezTo>
                  <a:pt x="1340" y="126"/>
                  <a:pt x="1340" y="126"/>
                  <a:pt x="1340" y="126"/>
                </a:cubicBezTo>
                <a:cubicBezTo>
                  <a:pt x="1343" y="123"/>
                  <a:pt x="1346" y="120"/>
                  <a:pt x="1348" y="117"/>
                </a:cubicBezTo>
                <a:close/>
                <a:moveTo>
                  <a:pt x="1332" y="133"/>
                </a:moveTo>
                <a:cubicBezTo>
                  <a:pt x="1336" y="136"/>
                  <a:pt x="1341" y="133"/>
                  <a:pt x="1346" y="133"/>
                </a:cubicBezTo>
                <a:cubicBezTo>
                  <a:pt x="1347" y="133"/>
                  <a:pt x="1347" y="133"/>
                  <a:pt x="1348" y="133"/>
                </a:cubicBezTo>
                <a:cubicBezTo>
                  <a:pt x="1348" y="136"/>
                  <a:pt x="1348" y="136"/>
                  <a:pt x="1348" y="136"/>
                </a:cubicBezTo>
                <a:cubicBezTo>
                  <a:pt x="1343" y="136"/>
                  <a:pt x="1339" y="136"/>
                  <a:pt x="1334" y="137"/>
                </a:cubicBezTo>
                <a:cubicBezTo>
                  <a:pt x="1334" y="136"/>
                  <a:pt x="1333" y="136"/>
                  <a:pt x="1332" y="136"/>
                </a:cubicBezTo>
                <a:cubicBezTo>
                  <a:pt x="1332" y="133"/>
                  <a:pt x="1332" y="133"/>
                  <a:pt x="1332" y="133"/>
                </a:cubicBezTo>
                <a:close/>
                <a:moveTo>
                  <a:pt x="1348" y="166"/>
                </a:moveTo>
                <a:cubicBezTo>
                  <a:pt x="1343" y="166"/>
                  <a:pt x="1337" y="165"/>
                  <a:pt x="1332" y="165"/>
                </a:cubicBezTo>
                <a:cubicBezTo>
                  <a:pt x="1332" y="160"/>
                  <a:pt x="1332" y="160"/>
                  <a:pt x="1332" y="160"/>
                </a:cubicBezTo>
                <a:cubicBezTo>
                  <a:pt x="1339" y="155"/>
                  <a:pt x="1342" y="147"/>
                  <a:pt x="1345" y="140"/>
                </a:cubicBezTo>
                <a:cubicBezTo>
                  <a:pt x="1346" y="139"/>
                  <a:pt x="1346" y="139"/>
                  <a:pt x="1346" y="139"/>
                </a:cubicBezTo>
                <a:cubicBezTo>
                  <a:pt x="1347" y="139"/>
                  <a:pt x="1348" y="141"/>
                  <a:pt x="1348" y="142"/>
                </a:cubicBezTo>
                <a:cubicBezTo>
                  <a:pt x="1345" y="148"/>
                  <a:pt x="1343" y="154"/>
                  <a:pt x="1339" y="159"/>
                </a:cubicBezTo>
                <a:cubicBezTo>
                  <a:pt x="1339" y="159"/>
                  <a:pt x="1337" y="160"/>
                  <a:pt x="1339" y="161"/>
                </a:cubicBezTo>
                <a:cubicBezTo>
                  <a:pt x="1344" y="162"/>
                  <a:pt x="1346" y="159"/>
                  <a:pt x="1348" y="155"/>
                </a:cubicBezTo>
                <a:cubicBezTo>
                  <a:pt x="1348" y="166"/>
                  <a:pt x="1348" y="166"/>
                  <a:pt x="1348" y="166"/>
                </a:cubicBezTo>
                <a:close/>
                <a:moveTo>
                  <a:pt x="1348" y="45"/>
                </a:moveTo>
                <a:cubicBezTo>
                  <a:pt x="1348" y="49"/>
                  <a:pt x="1348" y="49"/>
                  <a:pt x="1348" y="49"/>
                </a:cubicBezTo>
                <a:cubicBezTo>
                  <a:pt x="1347" y="48"/>
                  <a:pt x="1346" y="48"/>
                  <a:pt x="1345" y="49"/>
                </a:cubicBezTo>
                <a:cubicBezTo>
                  <a:pt x="1340" y="49"/>
                  <a:pt x="1338" y="54"/>
                  <a:pt x="1339" y="57"/>
                </a:cubicBezTo>
                <a:cubicBezTo>
                  <a:pt x="1340" y="59"/>
                  <a:pt x="1343" y="61"/>
                  <a:pt x="1345" y="60"/>
                </a:cubicBezTo>
                <a:cubicBezTo>
                  <a:pt x="1346" y="59"/>
                  <a:pt x="1347" y="59"/>
                  <a:pt x="1348" y="58"/>
                </a:cubicBezTo>
                <a:cubicBezTo>
                  <a:pt x="1348" y="62"/>
                  <a:pt x="1348" y="62"/>
                  <a:pt x="1348" y="62"/>
                </a:cubicBezTo>
                <a:cubicBezTo>
                  <a:pt x="1347" y="63"/>
                  <a:pt x="1345" y="63"/>
                  <a:pt x="1343" y="63"/>
                </a:cubicBezTo>
                <a:cubicBezTo>
                  <a:pt x="1340" y="62"/>
                  <a:pt x="1337" y="61"/>
                  <a:pt x="1336" y="58"/>
                </a:cubicBezTo>
                <a:cubicBezTo>
                  <a:pt x="1334" y="55"/>
                  <a:pt x="1334" y="52"/>
                  <a:pt x="1337" y="49"/>
                </a:cubicBezTo>
                <a:cubicBezTo>
                  <a:pt x="1339" y="46"/>
                  <a:pt x="1343" y="46"/>
                  <a:pt x="1346" y="45"/>
                </a:cubicBezTo>
                <a:cubicBezTo>
                  <a:pt x="1347" y="45"/>
                  <a:pt x="1347" y="45"/>
                  <a:pt x="1348" y="45"/>
                </a:cubicBezTo>
                <a:close/>
                <a:moveTo>
                  <a:pt x="1332" y="150"/>
                </a:moveTo>
                <a:cubicBezTo>
                  <a:pt x="1333" y="148"/>
                  <a:pt x="1333" y="147"/>
                  <a:pt x="1333" y="146"/>
                </a:cubicBezTo>
                <a:cubicBezTo>
                  <a:pt x="1332" y="146"/>
                  <a:pt x="1332" y="146"/>
                  <a:pt x="1332" y="146"/>
                </a:cubicBezTo>
                <a:cubicBezTo>
                  <a:pt x="1332" y="150"/>
                  <a:pt x="1332" y="150"/>
                  <a:pt x="1332" y="150"/>
                </a:cubicBezTo>
                <a:close/>
                <a:moveTo>
                  <a:pt x="1332" y="25"/>
                </a:moveTo>
                <a:cubicBezTo>
                  <a:pt x="1332" y="22"/>
                  <a:pt x="1332" y="22"/>
                  <a:pt x="1332" y="22"/>
                </a:cubicBezTo>
                <a:cubicBezTo>
                  <a:pt x="1333" y="22"/>
                  <a:pt x="1333" y="22"/>
                  <a:pt x="1334" y="22"/>
                </a:cubicBezTo>
                <a:cubicBezTo>
                  <a:pt x="1337" y="21"/>
                  <a:pt x="1338" y="19"/>
                  <a:pt x="1337" y="16"/>
                </a:cubicBezTo>
                <a:cubicBezTo>
                  <a:pt x="1337" y="14"/>
                  <a:pt x="1335" y="13"/>
                  <a:pt x="1333" y="13"/>
                </a:cubicBezTo>
                <a:cubicBezTo>
                  <a:pt x="1332" y="13"/>
                  <a:pt x="1332" y="13"/>
                  <a:pt x="1332" y="13"/>
                </a:cubicBezTo>
                <a:cubicBezTo>
                  <a:pt x="1332" y="10"/>
                  <a:pt x="1332" y="10"/>
                  <a:pt x="1332" y="10"/>
                </a:cubicBezTo>
                <a:cubicBezTo>
                  <a:pt x="1336" y="9"/>
                  <a:pt x="1340" y="11"/>
                  <a:pt x="1341" y="15"/>
                </a:cubicBezTo>
                <a:cubicBezTo>
                  <a:pt x="1342" y="18"/>
                  <a:pt x="1341" y="21"/>
                  <a:pt x="1338" y="24"/>
                </a:cubicBezTo>
                <a:cubicBezTo>
                  <a:pt x="1337" y="25"/>
                  <a:pt x="1335" y="25"/>
                  <a:pt x="1332" y="25"/>
                </a:cubicBezTo>
                <a:close/>
                <a:moveTo>
                  <a:pt x="1285" y="26"/>
                </a:moveTo>
                <a:cubicBezTo>
                  <a:pt x="1289" y="26"/>
                  <a:pt x="1293" y="24"/>
                  <a:pt x="1298" y="24"/>
                </a:cubicBezTo>
                <a:cubicBezTo>
                  <a:pt x="1303" y="24"/>
                  <a:pt x="1308" y="27"/>
                  <a:pt x="1312" y="31"/>
                </a:cubicBezTo>
                <a:cubicBezTo>
                  <a:pt x="1317" y="39"/>
                  <a:pt x="1313" y="49"/>
                  <a:pt x="1307" y="56"/>
                </a:cubicBezTo>
                <a:cubicBezTo>
                  <a:pt x="1297" y="66"/>
                  <a:pt x="1290" y="81"/>
                  <a:pt x="1296" y="95"/>
                </a:cubicBezTo>
                <a:cubicBezTo>
                  <a:pt x="1299" y="103"/>
                  <a:pt x="1304" y="111"/>
                  <a:pt x="1314" y="113"/>
                </a:cubicBezTo>
                <a:cubicBezTo>
                  <a:pt x="1320" y="114"/>
                  <a:pt x="1328" y="113"/>
                  <a:pt x="1332" y="108"/>
                </a:cubicBezTo>
                <a:cubicBezTo>
                  <a:pt x="1332" y="112"/>
                  <a:pt x="1332" y="112"/>
                  <a:pt x="1332" y="112"/>
                </a:cubicBezTo>
                <a:cubicBezTo>
                  <a:pt x="1329" y="115"/>
                  <a:pt x="1324" y="117"/>
                  <a:pt x="1319" y="117"/>
                </a:cubicBezTo>
                <a:cubicBezTo>
                  <a:pt x="1309" y="118"/>
                  <a:pt x="1301" y="110"/>
                  <a:pt x="1295" y="103"/>
                </a:cubicBezTo>
                <a:cubicBezTo>
                  <a:pt x="1288" y="89"/>
                  <a:pt x="1289" y="72"/>
                  <a:pt x="1301" y="59"/>
                </a:cubicBezTo>
                <a:cubicBezTo>
                  <a:pt x="1307" y="54"/>
                  <a:pt x="1310" y="47"/>
                  <a:pt x="1310" y="39"/>
                </a:cubicBezTo>
                <a:cubicBezTo>
                  <a:pt x="1310" y="33"/>
                  <a:pt x="1304" y="29"/>
                  <a:pt x="1298" y="27"/>
                </a:cubicBezTo>
                <a:cubicBezTo>
                  <a:pt x="1289" y="29"/>
                  <a:pt x="1289" y="29"/>
                  <a:pt x="1289" y="29"/>
                </a:cubicBezTo>
                <a:cubicBezTo>
                  <a:pt x="1286" y="30"/>
                  <a:pt x="1286" y="33"/>
                  <a:pt x="1283" y="33"/>
                </a:cubicBezTo>
                <a:cubicBezTo>
                  <a:pt x="1281" y="37"/>
                  <a:pt x="1282" y="40"/>
                  <a:pt x="1283" y="44"/>
                </a:cubicBezTo>
                <a:cubicBezTo>
                  <a:pt x="1284" y="45"/>
                  <a:pt x="1286" y="46"/>
                  <a:pt x="1288" y="45"/>
                </a:cubicBezTo>
                <a:cubicBezTo>
                  <a:pt x="1291" y="45"/>
                  <a:pt x="1291" y="42"/>
                  <a:pt x="1293" y="39"/>
                </a:cubicBezTo>
                <a:cubicBezTo>
                  <a:pt x="1294" y="39"/>
                  <a:pt x="1295" y="40"/>
                  <a:pt x="1295" y="40"/>
                </a:cubicBezTo>
                <a:cubicBezTo>
                  <a:pt x="1296" y="43"/>
                  <a:pt x="1294" y="46"/>
                  <a:pt x="1292" y="48"/>
                </a:cubicBezTo>
                <a:cubicBezTo>
                  <a:pt x="1288" y="50"/>
                  <a:pt x="1282" y="49"/>
                  <a:pt x="1279" y="46"/>
                </a:cubicBezTo>
                <a:cubicBezTo>
                  <a:pt x="1277" y="41"/>
                  <a:pt x="1279" y="34"/>
                  <a:pt x="1282" y="29"/>
                </a:cubicBezTo>
                <a:cubicBezTo>
                  <a:pt x="1275" y="16"/>
                  <a:pt x="1260" y="8"/>
                  <a:pt x="1245" y="8"/>
                </a:cubicBezTo>
                <a:cubicBezTo>
                  <a:pt x="1244" y="7"/>
                  <a:pt x="1244" y="6"/>
                  <a:pt x="1242" y="6"/>
                </a:cubicBezTo>
                <a:cubicBezTo>
                  <a:pt x="1241" y="8"/>
                  <a:pt x="1240" y="9"/>
                  <a:pt x="1238" y="9"/>
                </a:cubicBezTo>
                <a:cubicBezTo>
                  <a:pt x="1238" y="6"/>
                  <a:pt x="1238" y="6"/>
                  <a:pt x="1238" y="6"/>
                </a:cubicBezTo>
                <a:cubicBezTo>
                  <a:pt x="1240" y="6"/>
                  <a:pt x="1241" y="5"/>
                  <a:pt x="1242" y="5"/>
                </a:cubicBezTo>
                <a:cubicBezTo>
                  <a:pt x="1260" y="3"/>
                  <a:pt x="1275" y="13"/>
                  <a:pt x="1285" y="26"/>
                </a:cubicBezTo>
                <a:close/>
                <a:moveTo>
                  <a:pt x="1332" y="96"/>
                </a:moveTo>
                <a:cubicBezTo>
                  <a:pt x="1332" y="92"/>
                  <a:pt x="1332" y="92"/>
                  <a:pt x="1332" y="92"/>
                </a:cubicBezTo>
                <a:cubicBezTo>
                  <a:pt x="1329" y="93"/>
                  <a:pt x="1326" y="95"/>
                  <a:pt x="1323" y="95"/>
                </a:cubicBezTo>
                <a:cubicBezTo>
                  <a:pt x="1320" y="94"/>
                  <a:pt x="1316" y="92"/>
                  <a:pt x="1315" y="89"/>
                </a:cubicBezTo>
                <a:cubicBezTo>
                  <a:pt x="1314" y="86"/>
                  <a:pt x="1316" y="83"/>
                  <a:pt x="1317" y="81"/>
                </a:cubicBezTo>
                <a:cubicBezTo>
                  <a:pt x="1321" y="77"/>
                  <a:pt x="1327" y="77"/>
                  <a:pt x="1332" y="76"/>
                </a:cubicBezTo>
                <a:cubicBezTo>
                  <a:pt x="1332" y="73"/>
                  <a:pt x="1332" y="73"/>
                  <a:pt x="1332" y="73"/>
                </a:cubicBezTo>
                <a:cubicBezTo>
                  <a:pt x="1325" y="74"/>
                  <a:pt x="1318" y="75"/>
                  <a:pt x="1314" y="80"/>
                </a:cubicBezTo>
                <a:cubicBezTo>
                  <a:pt x="1313" y="85"/>
                  <a:pt x="1311" y="91"/>
                  <a:pt x="1315" y="95"/>
                </a:cubicBezTo>
                <a:cubicBezTo>
                  <a:pt x="1319" y="99"/>
                  <a:pt x="1327" y="97"/>
                  <a:pt x="1332" y="96"/>
                </a:cubicBezTo>
                <a:close/>
                <a:moveTo>
                  <a:pt x="1332" y="132"/>
                </a:moveTo>
                <a:cubicBezTo>
                  <a:pt x="1332" y="132"/>
                  <a:pt x="1332" y="132"/>
                  <a:pt x="1332" y="132"/>
                </a:cubicBezTo>
                <a:cubicBezTo>
                  <a:pt x="1332" y="132"/>
                  <a:pt x="1332" y="132"/>
                  <a:pt x="1332" y="133"/>
                </a:cubicBezTo>
                <a:cubicBezTo>
                  <a:pt x="1332" y="136"/>
                  <a:pt x="1332" y="136"/>
                  <a:pt x="1332" y="136"/>
                </a:cubicBezTo>
                <a:cubicBezTo>
                  <a:pt x="1329" y="135"/>
                  <a:pt x="1324" y="136"/>
                  <a:pt x="1325" y="132"/>
                </a:cubicBezTo>
                <a:cubicBezTo>
                  <a:pt x="1328" y="131"/>
                  <a:pt x="1330" y="129"/>
                  <a:pt x="1332" y="128"/>
                </a:cubicBezTo>
                <a:cubicBezTo>
                  <a:pt x="1332" y="132"/>
                  <a:pt x="1332" y="132"/>
                  <a:pt x="1332" y="132"/>
                </a:cubicBezTo>
                <a:close/>
                <a:moveTo>
                  <a:pt x="1332" y="165"/>
                </a:moveTo>
                <a:cubicBezTo>
                  <a:pt x="1332" y="160"/>
                  <a:pt x="1332" y="160"/>
                  <a:pt x="1332" y="160"/>
                </a:cubicBezTo>
                <a:cubicBezTo>
                  <a:pt x="1331" y="160"/>
                  <a:pt x="1330" y="161"/>
                  <a:pt x="1329" y="161"/>
                </a:cubicBezTo>
                <a:cubicBezTo>
                  <a:pt x="1328" y="161"/>
                  <a:pt x="1327" y="161"/>
                  <a:pt x="1327" y="160"/>
                </a:cubicBezTo>
                <a:cubicBezTo>
                  <a:pt x="1328" y="157"/>
                  <a:pt x="1331" y="153"/>
                  <a:pt x="1332" y="150"/>
                </a:cubicBezTo>
                <a:cubicBezTo>
                  <a:pt x="1332" y="146"/>
                  <a:pt x="1332" y="146"/>
                  <a:pt x="1332" y="146"/>
                </a:cubicBezTo>
                <a:cubicBezTo>
                  <a:pt x="1332" y="145"/>
                  <a:pt x="1331" y="145"/>
                  <a:pt x="1330" y="146"/>
                </a:cubicBezTo>
                <a:cubicBezTo>
                  <a:pt x="1327" y="151"/>
                  <a:pt x="1325" y="157"/>
                  <a:pt x="1320" y="161"/>
                </a:cubicBezTo>
                <a:cubicBezTo>
                  <a:pt x="1310" y="160"/>
                  <a:pt x="1310" y="160"/>
                  <a:pt x="1310" y="160"/>
                </a:cubicBezTo>
                <a:cubicBezTo>
                  <a:pt x="1312" y="156"/>
                  <a:pt x="1316" y="152"/>
                  <a:pt x="1317" y="146"/>
                </a:cubicBezTo>
                <a:cubicBezTo>
                  <a:pt x="1316" y="146"/>
                  <a:pt x="1316" y="146"/>
                  <a:pt x="1316" y="146"/>
                </a:cubicBezTo>
                <a:cubicBezTo>
                  <a:pt x="1312" y="148"/>
                  <a:pt x="1311" y="153"/>
                  <a:pt x="1308" y="156"/>
                </a:cubicBezTo>
                <a:cubicBezTo>
                  <a:pt x="1305" y="158"/>
                  <a:pt x="1304" y="162"/>
                  <a:pt x="1300" y="161"/>
                </a:cubicBezTo>
                <a:cubicBezTo>
                  <a:pt x="1298" y="161"/>
                  <a:pt x="1298" y="159"/>
                  <a:pt x="1299" y="158"/>
                </a:cubicBezTo>
                <a:cubicBezTo>
                  <a:pt x="1305" y="151"/>
                  <a:pt x="1310" y="142"/>
                  <a:pt x="1308" y="132"/>
                </a:cubicBezTo>
                <a:cubicBezTo>
                  <a:pt x="1308" y="132"/>
                  <a:pt x="1307" y="131"/>
                  <a:pt x="1306" y="131"/>
                </a:cubicBezTo>
                <a:cubicBezTo>
                  <a:pt x="1304" y="135"/>
                  <a:pt x="1305" y="139"/>
                  <a:pt x="1304" y="142"/>
                </a:cubicBezTo>
                <a:cubicBezTo>
                  <a:pt x="1301" y="149"/>
                  <a:pt x="1298" y="155"/>
                  <a:pt x="1292" y="161"/>
                </a:cubicBezTo>
                <a:cubicBezTo>
                  <a:pt x="1291" y="161"/>
                  <a:pt x="1288" y="161"/>
                  <a:pt x="1287" y="160"/>
                </a:cubicBezTo>
                <a:cubicBezTo>
                  <a:pt x="1292" y="154"/>
                  <a:pt x="1294" y="147"/>
                  <a:pt x="1297" y="140"/>
                </a:cubicBezTo>
                <a:cubicBezTo>
                  <a:pt x="1298" y="133"/>
                  <a:pt x="1299" y="127"/>
                  <a:pt x="1297" y="121"/>
                </a:cubicBezTo>
                <a:cubicBezTo>
                  <a:pt x="1297" y="119"/>
                  <a:pt x="1294" y="119"/>
                  <a:pt x="1293" y="120"/>
                </a:cubicBezTo>
                <a:cubicBezTo>
                  <a:pt x="1290" y="121"/>
                  <a:pt x="1294" y="122"/>
                  <a:pt x="1294" y="123"/>
                </a:cubicBezTo>
                <a:cubicBezTo>
                  <a:pt x="1295" y="133"/>
                  <a:pt x="1293" y="143"/>
                  <a:pt x="1288" y="151"/>
                </a:cubicBezTo>
                <a:cubicBezTo>
                  <a:pt x="1286" y="154"/>
                  <a:pt x="1285" y="158"/>
                  <a:pt x="1280" y="159"/>
                </a:cubicBezTo>
                <a:cubicBezTo>
                  <a:pt x="1277" y="162"/>
                  <a:pt x="1272" y="161"/>
                  <a:pt x="1268" y="161"/>
                </a:cubicBezTo>
                <a:cubicBezTo>
                  <a:pt x="1267" y="160"/>
                  <a:pt x="1267" y="160"/>
                  <a:pt x="1267" y="160"/>
                </a:cubicBezTo>
                <a:cubicBezTo>
                  <a:pt x="1269" y="156"/>
                  <a:pt x="1278" y="153"/>
                  <a:pt x="1279" y="147"/>
                </a:cubicBezTo>
                <a:cubicBezTo>
                  <a:pt x="1285" y="139"/>
                  <a:pt x="1288" y="129"/>
                  <a:pt x="1288" y="119"/>
                </a:cubicBezTo>
                <a:cubicBezTo>
                  <a:pt x="1288" y="118"/>
                  <a:pt x="1287" y="117"/>
                  <a:pt x="1286" y="118"/>
                </a:cubicBezTo>
                <a:cubicBezTo>
                  <a:pt x="1283" y="122"/>
                  <a:pt x="1284" y="127"/>
                  <a:pt x="1282" y="131"/>
                </a:cubicBezTo>
                <a:cubicBezTo>
                  <a:pt x="1281" y="143"/>
                  <a:pt x="1271" y="153"/>
                  <a:pt x="1260" y="159"/>
                </a:cubicBezTo>
                <a:cubicBezTo>
                  <a:pt x="1255" y="161"/>
                  <a:pt x="1249" y="162"/>
                  <a:pt x="1243" y="160"/>
                </a:cubicBezTo>
                <a:cubicBezTo>
                  <a:pt x="1253" y="157"/>
                  <a:pt x="1263" y="153"/>
                  <a:pt x="1269" y="145"/>
                </a:cubicBezTo>
                <a:cubicBezTo>
                  <a:pt x="1273" y="136"/>
                  <a:pt x="1270" y="126"/>
                  <a:pt x="1266" y="117"/>
                </a:cubicBezTo>
                <a:cubicBezTo>
                  <a:pt x="1270" y="112"/>
                  <a:pt x="1269" y="104"/>
                  <a:pt x="1269" y="98"/>
                </a:cubicBezTo>
                <a:cubicBezTo>
                  <a:pt x="1264" y="85"/>
                  <a:pt x="1255" y="71"/>
                  <a:pt x="1242" y="63"/>
                </a:cubicBezTo>
                <a:cubicBezTo>
                  <a:pt x="1241" y="63"/>
                  <a:pt x="1240" y="62"/>
                  <a:pt x="1238" y="61"/>
                </a:cubicBezTo>
                <a:cubicBezTo>
                  <a:pt x="1238" y="66"/>
                  <a:pt x="1238" y="66"/>
                  <a:pt x="1238" y="66"/>
                </a:cubicBezTo>
                <a:cubicBezTo>
                  <a:pt x="1253" y="75"/>
                  <a:pt x="1263" y="89"/>
                  <a:pt x="1265" y="104"/>
                </a:cubicBezTo>
                <a:cubicBezTo>
                  <a:pt x="1264" y="107"/>
                  <a:pt x="1267" y="112"/>
                  <a:pt x="1262" y="114"/>
                </a:cubicBezTo>
                <a:cubicBezTo>
                  <a:pt x="1257" y="110"/>
                  <a:pt x="1252" y="106"/>
                  <a:pt x="1246" y="103"/>
                </a:cubicBezTo>
                <a:cubicBezTo>
                  <a:pt x="1243" y="103"/>
                  <a:pt x="1241" y="102"/>
                  <a:pt x="1238" y="102"/>
                </a:cubicBezTo>
                <a:cubicBezTo>
                  <a:pt x="1238" y="106"/>
                  <a:pt x="1238" y="106"/>
                  <a:pt x="1238" y="106"/>
                </a:cubicBezTo>
                <a:cubicBezTo>
                  <a:pt x="1246" y="106"/>
                  <a:pt x="1253" y="110"/>
                  <a:pt x="1258" y="116"/>
                </a:cubicBezTo>
                <a:cubicBezTo>
                  <a:pt x="1258" y="119"/>
                  <a:pt x="1260" y="121"/>
                  <a:pt x="1263" y="122"/>
                </a:cubicBezTo>
                <a:cubicBezTo>
                  <a:pt x="1268" y="129"/>
                  <a:pt x="1267" y="137"/>
                  <a:pt x="1264" y="144"/>
                </a:cubicBezTo>
                <a:cubicBezTo>
                  <a:pt x="1257" y="151"/>
                  <a:pt x="1248" y="155"/>
                  <a:pt x="1238" y="156"/>
                </a:cubicBezTo>
                <a:cubicBezTo>
                  <a:pt x="1238" y="165"/>
                  <a:pt x="1238" y="165"/>
                  <a:pt x="1238" y="165"/>
                </a:cubicBezTo>
                <a:cubicBezTo>
                  <a:pt x="1254" y="165"/>
                  <a:pt x="1270" y="166"/>
                  <a:pt x="1285" y="166"/>
                </a:cubicBezTo>
                <a:cubicBezTo>
                  <a:pt x="1287" y="166"/>
                  <a:pt x="1290" y="169"/>
                  <a:pt x="1292" y="166"/>
                </a:cubicBezTo>
                <a:cubicBezTo>
                  <a:pt x="1315" y="165"/>
                  <a:pt x="1315" y="165"/>
                  <a:pt x="1315" y="165"/>
                </a:cubicBezTo>
                <a:cubicBezTo>
                  <a:pt x="1320" y="166"/>
                  <a:pt x="1320" y="166"/>
                  <a:pt x="1320" y="166"/>
                </a:cubicBezTo>
                <a:cubicBezTo>
                  <a:pt x="1324" y="166"/>
                  <a:pt x="1328" y="165"/>
                  <a:pt x="1332" y="165"/>
                </a:cubicBezTo>
                <a:close/>
                <a:moveTo>
                  <a:pt x="1238" y="140"/>
                </a:moveTo>
                <a:cubicBezTo>
                  <a:pt x="1238" y="144"/>
                  <a:pt x="1238" y="144"/>
                  <a:pt x="1238" y="144"/>
                </a:cubicBezTo>
                <a:cubicBezTo>
                  <a:pt x="1244" y="143"/>
                  <a:pt x="1250" y="140"/>
                  <a:pt x="1253" y="135"/>
                </a:cubicBezTo>
                <a:cubicBezTo>
                  <a:pt x="1255" y="129"/>
                  <a:pt x="1253" y="123"/>
                  <a:pt x="1249" y="118"/>
                </a:cubicBezTo>
                <a:cubicBezTo>
                  <a:pt x="1246" y="116"/>
                  <a:pt x="1243" y="114"/>
                  <a:pt x="1238" y="113"/>
                </a:cubicBezTo>
                <a:cubicBezTo>
                  <a:pt x="1238" y="121"/>
                  <a:pt x="1238" y="121"/>
                  <a:pt x="1238" y="121"/>
                </a:cubicBezTo>
                <a:cubicBezTo>
                  <a:pt x="1239" y="120"/>
                  <a:pt x="1239" y="119"/>
                  <a:pt x="1239" y="118"/>
                </a:cubicBezTo>
                <a:cubicBezTo>
                  <a:pt x="1243" y="117"/>
                  <a:pt x="1246" y="120"/>
                  <a:pt x="1248" y="123"/>
                </a:cubicBezTo>
                <a:cubicBezTo>
                  <a:pt x="1249" y="126"/>
                  <a:pt x="1251" y="130"/>
                  <a:pt x="1250" y="133"/>
                </a:cubicBezTo>
                <a:cubicBezTo>
                  <a:pt x="1247" y="137"/>
                  <a:pt x="1243" y="139"/>
                  <a:pt x="1238" y="140"/>
                </a:cubicBezTo>
                <a:close/>
                <a:moveTo>
                  <a:pt x="1238" y="46"/>
                </a:moveTo>
                <a:cubicBezTo>
                  <a:pt x="1238" y="50"/>
                  <a:pt x="1238" y="50"/>
                  <a:pt x="1238" y="50"/>
                </a:cubicBezTo>
                <a:cubicBezTo>
                  <a:pt x="1240" y="50"/>
                  <a:pt x="1241" y="50"/>
                  <a:pt x="1242" y="51"/>
                </a:cubicBezTo>
                <a:cubicBezTo>
                  <a:pt x="1253" y="52"/>
                  <a:pt x="1261" y="58"/>
                  <a:pt x="1270" y="64"/>
                </a:cubicBezTo>
                <a:cubicBezTo>
                  <a:pt x="1270" y="67"/>
                  <a:pt x="1272" y="70"/>
                  <a:pt x="1274" y="70"/>
                </a:cubicBezTo>
                <a:cubicBezTo>
                  <a:pt x="1276" y="71"/>
                  <a:pt x="1277" y="70"/>
                  <a:pt x="1276" y="69"/>
                </a:cubicBezTo>
                <a:cubicBezTo>
                  <a:pt x="1276" y="67"/>
                  <a:pt x="1276" y="65"/>
                  <a:pt x="1277" y="63"/>
                </a:cubicBezTo>
                <a:cubicBezTo>
                  <a:pt x="1278" y="50"/>
                  <a:pt x="1270" y="40"/>
                  <a:pt x="1263" y="31"/>
                </a:cubicBezTo>
                <a:cubicBezTo>
                  <a:pt x="1259" y="26"/>
                  <a:pt x="1252" y="23"/>
                  <a:pt x="1247" y="19"/>
                </a:cubicBezTo>
                <a:cubicBezTo>
                  <a:pt x="1246" y="19"/>
                  <a:pt x="1244" y="19"/>
                  <a:pt x="1243" y="20"/>
                </a:cubicBezTo>
                <a:cubicBezTo>
                  <a:pt x="1243" y="23"/>
                  <a:pt x="1241" y="24"/>
                  <a:pt x="1238" y="25"/>
                </a:cubicBezTo>
                <a:cubicBezTo>
                  <a:pt x="1238" y="29"/>
                  <a:pt x="1238" y="29"/>
                  <a:pt x="1238" y="29"/>
                </a:cubicBezTo>
                <a:cubicBezTo>
                  <a:pt x="1242" y="28"/>
                  <a:pt x="1245" y="26"/>
                  <a:pt x="1248" y="24"/>
                </a:cubicBezTo>
                <a:cubicBezTo>
                  <a:pt x="1262" y="32"/>
                  <a:pt x="1272" y="45"/>
                  <a:pt x="1273" y="59"/>
                </a:cubicBezTo>
                <a:cubicBezTo>
                  <a:pt x="1272" y="60"/>
                  <a:pt x="1272" y="60"/>
                  <a:pt x="1270" y="60"/>
                </a:cubicBezTo>
                <a:cubicBezTo>
                  <a:pt x="1261" y="54"/>
                  <a:pt x="1251" y="47"/>
                  <a:pt x="1238" y="46"/>
                </a:cubicBezTo>
                <a:close/>
                <a:moveTo>
                  <a:pt x="1332" y="10"/>
                </a:moveTo>
                <a:cubicBezTo>
                  <a:pt x="1329" y="10"/>
                  <a:pt x="1326" y="11"/>
                  <a:pt x="1324" y="13"/>
                </a:cubicBezTo>
                <a:cubicBezTo>
                  <a:pt x="1323" y="17"/>
                  <a:pt x="1322" y="21"/>
                  <a:pt x="1325" y="24"/>
                </a:cubicBezTo>
                <a:cubicBezTo>
                  <a:pt x="1327" y="25"/>
                  <a:pt x="1330" y="26"/>
                  <a:pt x="1332" y="25"/>
                </a:cubicBezTo>
                <a:cubicBezTo>
                  <a:pt x="1332" y="22"/>
                  <a:pt x="1332" y="22"/>
                  <a:pt x="1332" y="22"/>
                </a:cubicBezTo>
                <a:cubicBezTo>
                  <a:pt x="1331" y="23"/>
                  <a:pt x="1329" y="23"/>
                  <a:pt x="1328" y="22"/>
                </a:cubicBezTo>
                <a:cubicBezTo>
                  <a:pt x="1326" y="20"/>
                  <a:pt x="1327" y="18"/>
                  <a:pt x="1327" y="15"/>
                </a:cubicBezTo>
                <a:cubicBezTo>
                  <a:pt x="1329" y="14"/>
                  <a:pt x="1331" y="13"/>
                  <a:pt x="1332" y="13"/>
                </a:cubicBezTo>
                <a:lnTo>
                  <a:pt x="1332" y="10"/>
                </a:lnTo>
                <a:close/>
                <a:moveTo>
                  <a:pt x="1238" y="165"/>
                </a:moveTo>
                <a:cubicBezTo>
                  <a:pt x="1232" y="165"/>
                  <a:pt x="1226" y="165"/>
                  <a:pt x="1220" y="165"/>
                </a:cubicBezTo>
                <a:cubicBezTo>
                  <a:pt x="1220" y="160"/>
                  <a:pt x="1220" y="160"/>
                  <a:pt x="1220" y="160"/>
                </a:cubicBezTo>
                <a:cubicBezTo>
                  <a:pt x="1223" y="161"/>
                  <a:pt x="1226" y="160"/>
                  <a:pt x="1229" y="160"/>
                </a:cubicBezTo>
                <a:cubicBezTo>
                  <a:pt x="1230" y="159"/>
                  <a:pt x="1230" y="159"/>
                  <a:pt x="1230" y="159"/>
                </a:cubicBezTo>
                <a:cubicBezTo>
                  <a:pt x="1227" y="158"/>
                  <a:pt x="1224" y="157"/>
                  <a:pt x="1220" y="155"/>
                </a:cubicBezTo>
                <a:cubicBezTo>
                  <a:pt x="1220" y="150"/>
                  <a:pt x="1220" y="150"/>
                  <a:pt x="1220" y="150"/>
                </a:cubicBezTo>
                <a:cubicBezTo>
                  <a:pt x="1223" y="151"/>
                  <a:pt x="1225" y="153"/>
                  <a:pt x="1227" y="154"/>
                </a:cubicBezTo>
                <a:cubicBezTo>
                  <a:pt x="1231" y="155"/>
                  <a:pt x="1235" y="156"/>
                  <a:pt x="1238" y="156"/>
                </a:cubicBezTo>
                <a:cubicBezTo>
                  <a:pt x="1238" y="165"/>
                  <a:pt x="1238" y="165"/>
                  <a:pt x="1238" y="165"/>
                </a:cubicBezTo>
                <a:close/>
                <a:moveTo>
                  <a:pt x="1220" y="138"/>
                </a:moveTo>
                <a:cubicBezTo>
                  <a:pt x="1224" y="139"/>
                  <a:pt x="1228" y="140"/>
                  <a:pt x="1233" y="140"/>
                </a:cubicBezTo>
                <a:cubicBezTo>
                  <a:pt x="1235" y="140"/>
                  <a:pt x="1237" y="140"/>
                  <a:pt x="1238" y="140"/>
                </a:cubicBezTo>
                <a:cubicBezTo>
                  <a:pt x="1238" y="144"/>
                  <a:pt x="1238" y="144"/>
                  <a:pt x="1238" y="144"/>
                </a:cubicBezTo>
                <a:cubicBezTo>
                  <a:pt x="1235" y="144"/>
                  <a:pt x="1232" y="144"/>
                  <a:pt x="1229" y="144"/>
                </a:cubicBezTo>
                <a:cubicBezTo>
                  <a:pt x="1226" y="144"/>
                  <a:pt x="1223" y="143"/>
                  <a:pt x="1220" y="142"/>
                </a:cubicBezTo>
                <a:cubicBezTo>
                  <a:pt x="1220" y="138"/>
                  <a:pt x="1220" y="138"/>
                  <a:pt x="1220" y="138"/>
                </a:cubicBezTo>
                <a:close/>
                <a:moveTo>
                  <a:pt x="1238" y="121"/>
                </a:moveTo>
                <a:cubicBezTo>
                  <a:pt x="1236" y="124"/>
                  <a:pt x="1232" y="126"/>
                  <a:pt x="1227" y="127"/>
                </a:cubicBezTo>
                <a:cubicBezTo>
                  <a:pt x="1225" y="128"/>
                  <a:pt x="1222" y="128"/>
                  <a:pt x="1220" y="127"/>
                </a:cubicBezTo>
                <a:cubicBezTo>
                  <a:pt x="1220" y="123"/>
                  <a:pt x="1220" y="123"/>
                  <a:pt x="1220" y="123"/>
                </a:cubicBezTo>
                <a:cubicBezTo>
                  <a:pt x="1220" y="123"/>
                  <a:pt x="1220" y="123"/>
                  <a:pt x="1220" y="123"/>
                </a:cubicBezTo>
                <a:cubicBezTo>
                  <a:pt x="1224" y="125"/>
                  <a:pt x="1229" y="124"/>
                  <a:pt x="1232" y="122"/>
                </a:cubicBezTo>
                <a:cubicBezTo>
                  <a:pt x="1236" y="120"/>
                  <a:pt x="1233" y="117"/>
                  <a:pt x="1232" y="115"/>
                </a:cubicBezTo>
                <a:cubicBezTo>
                  <a:pt x="1232" y="114"/>
                  <a:pt x="1232" y="112"/>
                  <a:pt x="1233" y="112"/>
                </a:cubicBezTo>
                <a:cubicBezTo>
                  <a:pt x="1235" y="112"/>
                  <a:pt x="1237" y="112"/>
                  <a:pt x="1238" y="113"/>
                </a:cubicBezTo>
                <a:cubicBezTo>
                  <a:pt x="1238" y="121"/>
                  <a:pt x="1238" y="121"/>
                  <a:pt x="1238" y="121"/>
                </a:cubicBezTo>
                <a:close/>
                <a:moveTo>
                  <a:pt x="1220" y="106"/>
                </a:moveTo>
                <a:cubicBezTo>
                  <a:pt x="1223" y="104"/>
                  <a:pt x="1226" y="103"/>
                  <a:pt x="1229" y="102"/>
                </a:cubicBezTo>
                <a:cubicBezTo>
                  <a:pt x="1233" y="102"/>
                  <a:pt x="1236" y="102"/>
                  <a:pt x="1238" y="102"/>
                </a:cubicBezTo>
                <a:cubicBezTo>
                  <a:pt x="1238" y="106"/>
                  <a:pt x="1238" y="106"/>
                  <a:pt x="1238" y="106"/>
                </a:cubicBezTo>
                <a:cubicBezTo>
                  <a:pt x="1237" y="105"/>
                  <a:pt x="1235" y="105"/>
                  <a:pt x="1233" y="105"/>
                </a:cubicBezTo>
                <a:cubicBezTo>
                  <a:pt x="1229" y="106"/>
                  <a:pt x="1224" y="108"/>
                  <a:pt x="1220" y="110"/>
                </a:cubicBezTo>
                <a:cubicBezTo>
                  <a:pt x="1220" y="106"/>
                  <a:pt x="1220" y="106"/>
                  <a:pt x="1220" y="106"/>
                </a:cubicBezTo>
                <a:close/>
                <a:moveTo>
                  <a:pt x="1238" y="66"/>
                </a:moveTo>
                <a:cubicBezTo>
                  <a:pt x="1237" y="65"/>
                  <a:pt x="1236" y="65"/>
                  <a:pt x="1236" y="64"/>
                </a:cubicBezTo>
                <a:cubicBezTo>
                  <a:pt x="1232" y="68"/>
                  <a:pt x="1226" y="71"/>
                  <a:pt x="1220" y="72"/>
                </a:cubicBezTo>
                <a:cubicBezTo>
                  <a:pt x="1220" y="68"/>
                  <a:pt x="1220" y="68"/>
                  <a:pt x="1220" y="68"/>
                </a:cubicBezTo>
                <a:cubicBezTo>
                  <a:pt x="1224" y="68"/>
                  <a:pt x="1227" y="66"/>
                  <a:pt x="1229" y="64"/>
                </a:cubicBezTo>
                <a:cubicBezTo>
                  <a:pt x="1228" y="63"/>
                  <a:pt x="1229" y="61"/>
                  <a:pt x="1230" y="60"/>
                </a:cubicBezTo>
                <a:cubicBezTo>
                  <a:pt x="1233" y="59"/>
                  <a:pt x="1236" y="60"/>
                  <a:pt x="1238" y="61"/>
                </a:cubicBezTo>
                <a:cubicBezTo>
                  <a:pt x="1238" y="66"/>
                  <a:pt x="1238" y="66"/>
                  <a:pt x="1238" y="66"/>
                </a:cubicBezTo>
                <a:close/>
                <a:moveTo>
                  <a:pt x="1220" y="48"/>
                </a:moveTo>
                <a:cubicBezTo>
                  <a:pt x="1234" y="46"/>
                  <a:pt x="1234" y="46"/>
                  <a:pt x="1234" y="46"/>
                </a:cubicBezTo>
                <a:cubicBezTo>
                  <a:pt x="1235" y="46"/>
                  <a:pt x="1237" y="46"/>
                  <a:pt x="1238" y="46"/>
                </a:cubicBezTo>
                <a:cubicBezTo>
                  <a:pt x="1238" y="50"/>
                  <a:pt x="1238" y="50"/>
                  <a:pt x="1238" y="50"/>
                </a:cubicBezTo>
                <a:cubicBezTo>
                  <a:pt x="1232" y="49"/>
                  <a:pt x="1226" y="50"/>
                  <a:pt x="1220" y="52"/>
                </a:cubicBezTo>
                <a:cubicBezTo>
                  <a:pt x="1220" y="48"/>
                  <a:pt x="1220" y="48"/>
                  <a:pt x="1220" y="48"/>
                </a:cubicBezTo>
                <a:close/>
                <a:moveTo>
                  <a:pt x="1238" y="29"/>
                </a:moveTo>
                <a:cubicBezTo>
                  <a:pt x="1234" y="30"/>
                  <a:pt x="1230" y="31"/>
                  <a:pt x="1225" y="28"/>
                </a:cubicBezTo>
                <a:cubicBezTo>
                  <a:pt x="1223" y="28"/>
                  <a:pt x="1221" y="26"/>
                  <a:pt x="1220" y="25"/>
                </a:cubicBezTo>
                <a:cubicBezTo>
                  <a:pt x="1220" y="17"/>
                  <a:pt x="1220" y="17"/>
                  <a:pt x="1220" y="17"/>
                </a:cubicBezTo>
                <a:cubicBezTo>
                  <a:pt x="1221" y="15"/>
                  <a:pt x="1223" y="14"/>
                  <a:pt x="1223" y="12"/>
                </a:cubicBezTo>
                <a:cubicBezTo>
                  <a:pt x="1228" y="9"/>
                  <a:pt x="1234" y="8"/>
                  <a:pt x="1238" y="6"/>
                </a:cubicBezTo>
                <a:cubicBezTo>
                  <a:pt x="1238" y="9"/>
                  <a:pt x="1238" y="9"/>
                  <a:pt x="1238" y="9"/>
                </a:cubicBezTo>
                <a:cubicBezTo>
                  <a:pt x="1233" y="12"/>
                  <a:pt x="1226" y="12"/>
                  <a:pt x="1224" y="18"/>
                </a:cubicBezTo>
                <a:cubicBezTo>
                  <a:pt x="1223" y="20"/>
                  <a:pt x="1223" y="22"/>
                  <a:pt x="1224" y="24"/>
                </a:cubicBezTo>
                <a:cubicBezTo>
                  <a:pt x="1227" y="26"/>
                  <a:pt x="1230" y="26"/>
                  <a:pt x="1233" y="27"/>
                </a:cubicBezTo>
                <a:cubicBezTo>
                  <a:pt x="1235" y="26"/>
                  <a:pt x="1237" y="26"/>
                  <a:pt x="1238" y="25"/>
                </a:cubicBezTo>
                <a:cubicBezTo>
                  <a:pt x="1238" y="29"/>
                  <a:pt x="1238" y="29"/>
                  <a:pt x="1238" y="29"/>
                </a:cubicBezTo>
                <a:close/>
                <a:moveTo>
                  <a:pt x="1220" y="159"/>
                </a:moveTo>
                <a:cubicBezTo>
                  <a:pt x="1221" y="159"/>
                  <a:pt x="1221" y="158"/>
                  <a:pt x="1221" y="156"/>
                </a:cubicBezTo>
                <a:cubicBezTo>
                  <a:pt x="1220" y="156"/>
                  <a:pt x="1220" y="156"/>
                  <a:pt x="1220" y="156"/>
                </a:cubicBezTo>
                <a:lnTo>
                  <a:pt x="1220" y="159"/>
                </a:lnTo>
                <a:close/>
                <a:moveTo>
                  <a:pt x="1220" y="165"/>
                </a:moveTo>
                <a:cubicBezTo>
                  <a:pt x="1214" y="165"/>
                  <a:pt x="1214" y="165"/>
                  <a:pt x="1214" y="165"/>
                </a:cubicBezTo>
                <a:cubicBezTo>
                  <a:pt x="1214" y="160"/>
                  <a:pt x="1214" y="160"/>
                  <a:pt x="1214" y="160"/>
                </a:cubicBezTo>
                <a:cubicBezTo>
                  <a:pt x="1215" y="160"/>
                  <a:pt x="1216" y="160"/>
                  <a:pt x="1217" y="160"/>
                </a:cubicBezTo>
                <a:cubicBezTo>
                  <a:pt x="1216" y="159"/>
                  <a:pt x="1215" y="158"/>
                  <a:pt x="1214" y="157"/>
                </a:cubicBezTo>
                <a:cubicBezTo>
                  <a:pt x="1214" y="153"/>
                  <a:pt x="1214" y="153"/>
                  <a:pt x="1214" y="153"/>
                </a:cubicBezTo>
                <a:cubicBezTo>
                  <a:pt x="1220" y="156"/>
                  <a:pt x="1220" y="156"/>
                  <a:pt x="1220" y="156"/>
                </a:cubicBezTo>
                <a:cubicBezTo>
                  <a:pt x="1220" y="159"/>
                  <a:pt x="1220" y="159"/>
                  <a:pt x="1220" y="159"/>
                </a:cubicBezTo>
                <a:cubicBezTo>
                  <a:pt x="1220" y="159"/>
                  <a:pt x="1220" y="159"/>
                  <a:pt x="1220" y="159"/>
                </a:cubicBezTo>
                <a:cubicBezTo>
                  <a:pt x="1220" y="160"/>
                  <a:pt x="1220" y="160"/>
                  <a:pt x="1220" y="160"/>
                </a:cubicBezTo>
                <a:cubicBezTo>
                  <a:pt x="1220" y="165"/>
                  <a:pt x="1220" y="165"/>
                  <a:pt x="1220" y="165"/>
                </a:cubicBezTo>
                <a:close/>
                <a:moveTo>
                  <a:pt x="1214" y="136"/>
                </a:moveTo>
                <a:cubicBezTo>
                  <a:pt x="1216" y="137"/>
                  <a:pt x="1218" y="137"/>
                  <a:pt x="1220" y="138"/>
                </a:cubicBezTo>
                <a:cubicBezTo>
                  <a:pt x="1220" y="142"/>
                  <a:pt x="1220" y="142"/>
                  <a:pt x="1220" y="142"/>
                </a:cubicBezTo>
                <a:cubicBezTo>
                  <a:pt x="1218" y="141"/>
                  <a:pt x="1216" y="141"/>
                  <a:pt x="1214" y="140"/>
                </a:cubicBezTo>
                <a:cubicBezTo>
                  <a:pt x="1214" y="136"/>
                  <a:pt x="1214" y="136"/>
                  <a:pt x="1214" y="136"/>
                </a:cubicBezTo>
                <a:close/>
                <a:moveTo>
                  <a:pt x="1220" y="127"/>
                </a:moveTo>
                <a:cubicBezTo>
                  <a:pt x="1218" y="126"/>
                  <a:pt x="1217" y="126"/>
                  <a:pt x="1215" y="125"/>
                </a:cubicBezTo>
                <a:cubicBezTo>
                  <a:pt x="1214" y="125"/>
                  <a:pt x="1214" y="124"/>
                  <a:pt x="1214" y="124"/>
                </a:cubicBezTo>
                <a:cubicBezTo>
                  <a:pt x="1214" y="111"/>
                  <a:pt x="1214" y="111"/>
                  <a:pt x="1214" y="111"/>
                </a:cubicBezTo>
                <a:cubicBezTo>
                  <a:pt x="1216" y="109"/>
                  <a:pt x="1218" y="108"/>
                  <a:pt x="1220" y="106"/>
                </a:cubicBezTo>
                <a:cubicBezTo>
                  <a:pt x="1220" y="110"/>
                  <a:pt x="1220" y="110"/>
                  <a:pt x="1220" y="110"/>
                </a:cubicBezTo>
                <a:cubicBezTo>
                  <a:pt x="1218" y="112"/>
                  <a:pt x="1216" y="115"/>
                  <a:pt x="1216" y="118"/>
                </a:cubicBezTo>
                <a:cubicBezTo>
                  <a:pt x="1216" y="120"/>
                  <a:pt x="1217" y="123"/>
                  <a:pt x="1220" y="123"/>
                </a:cubicBezTo>
                <a:cubicBezTo>
                  <a:pt x="1220" y="127"/>
                  <a:pt x="1220" y="127"/>
                  <a:pt x="1220" y="127"/>
                </a:cubicBezTo>
                <a:close/>
                <a:moveTo>
                  <a:pt x="1220" y="72"/>
                </a:moveTo>
                <a:cubicBezTo>
                  <a:pt x="1219" y="72"/>
                  <a:pt x="1217" y="72"/>
                  <a:pt x="1216" y="72"/>
                </a:cubicBezTo>
                <a:cubicBezTo>
                  <a:pt x="1215" y="72"/>
                  <a:pt x="1215" y="72"/>
                  <a:pt x="1214" y="71"/>
                </a:cubicBezTo>
                <a:cubicBezTo>
                  <a:pt x="1214" y="68"/>
                  <a:pt x="1214" y="68"/>
                  <a:pt x="1214" y="68"/>
                </a:cubicBezTo>
                <a:cubicBezTo>
                  <a:pt x="1214" y="68"/>
                  <a:pt x="1214" y="68"/>
                  <a:pt x="1214" y="68"/>
                </a:cubicBezTo>
                <a:cubicBezTo>
                  <a:pt x="1216" y="69"/>
                  <a:pt x="1218" y="69"/>
                  <a:pt x="1220" y="68"/>
                </a:cubicBezTo>
                <a:cubicBezTo>
                  <a:pt x="1220" y="72"/>
                  <a:pt x="1220" y="72"/>
                  <a:pt x="1220" y="72"/>
                </a:cubicBezTo>
                <a:close/>
                <a:moveTo>
                  <a:pt x="1214" y="52"/>
                </a:moveTo>
                <a:cubicBezTo>
                  <a:pt x="1216" y="51"/>
                  <a:pt x="1217" y="50"/>
                  <a:pt x="1219" y="49"/>
                </a:cubicBezTo>
                <a:cubicBezTo>
                  <a:pt x="1220" y="48"/>
                  <a:pt x="1220" y="48"/>
                  <a:pt x="1220" y="48"/>
                </a:cubicBezTo>
                <a:cubicBezTo>
                  <a:pt x="1220" y="52"/>
                  <a:pt x="1220" y="52"/>
                  <a:pt x="1220" y="52"/>
                </a:cubicBezTo>
                <a:cubicBezTo>
                  <a:pt x="1218" y="53"/>
                  <a:pt x="1216" y="55"/>
                  <a:pt x="1214" y="56"/>
                </a:cubicBezTo>
                <a:cubicBezTo>
                  <a:pt x="1214" y="52"/>
                  <a:pt x="1214" y="52"/>
                  <a:pt x="1214" y="52"/>
                </a:cubicBezTo>
                <a:close/>
                <a:moveTo>
                  <a:pt x="1220" y="25"/>
                </a:moveTo>
                <a:cubicBezTo>
                  <a:pt x="1220" y="24"/>
                  <a:pt x="1220" y="24"/>
                  <a:pt x="1219" y="23"/>
                </a:cubicBezTo>
                <a:cubicBezTo>
                  <a:pt x="1218" y="21"/>
                  <a:pt x="1219" y="19"/>
                  <a:pt x="1220" y="17"/>
                </a:cubicBezTo>
                <a:cubicBezTo>
                  <a:pt x="1220" y="25"/>
                  <a:pt x="1220" y="25"/>
                  <a:pt x="1220" y="25"/>
                </a:cubicBezTo>
                <a:close/>
                <a:moveTo>
                  <a:pt x="1220" y="150"/>
                </a:moveTo>
                <a:cubicBezTo>
                  <a:pt x="1218" y="149"/>
                  <a:pt x="1217" y="147"/>
                  <a:pt x="1215" y="146"/>
                </a:cubicBezTo>
                <a:cubicBezTo>
                  <a:pt x="1214" y="146"/>
                  <a:pt x="1214" y="146"/>
                  <a:pt x="1214" y="146"/>
                </a:cubicBezTo>
                <a:cubicBezTo>
                  <a:pt x="1214" y="150"/>
                  <a:pt x="1214" y="150"/>
                  <a:pt x="1214" y="150"/>
                </a:cubicBezTo>
                <a:cubicBezTo>
                  <a:pt x="1215" y="151"/>
                  <a:pt x="1216" y="151"/>
                  <a:pt x="1216" y="152"/>
                </a:cubicBezTo>
                <a:cubicBezTo>
                  <a:pt x="1217" y="153"/>
                  <a:pt x="1219" y="154"/>
                  <a:pt x="1220" y="155"/>
                </a:cubicBezTo>
                <a:lnTo>
                  <a:pt x="1220" y="150"/>
                </a:lnTo>
                <a:close/>
                <a:moveTo>
                  <a:pt x="1214" y="165"/>
                </a:moveTo>
                <a:cubicBezTo>
                  <a:pt x="1206" y="165"/>
                  <a:pt x="1198" y="165"/>
                  <a:pt x="1190" y="165"/>
                </a:cubicBezTo>
                <a:cubicBezTo>
                  <a:pt x="1190" y="161"/>
                  <a:pt x="1190" y="161"/>
                  <a:pt x="1190" y="161"/>
                </a:cubicBezTo>
                <a:cubicBezTo>
                  <a:pt x="1194" y="161"/>
                  <a:pt x="1194" y="161"/>
                  <a:pt x="1194" y="161"/>
                </a:cubicBezTo>
                <a:cubicBezTo>
                  <a:pt x="1196" y="161"/>
                  <a:pt x="1198" y="161"/>
                  <a:pt x="1199" y="159"/>
                </a:cubicBezTo>
                <a:cubicBezTo>
                  <a:pt x="1196" y="158"/>
                  <a:pt x="1193" y="156"/>
                  <a:pt x="1190" y="154"/>
                </a:cubicBezTo>
                <a:cubicBezTo>
                  <a:pt x="1190" y="150"/>
                  <a:pt x="1190" y="150"/>
                  <a:pt x="1190" y="150"/>
                </a:cubicBezTo>
                <a:cubicBezTo>
                  <a:pt x="1191" y="150"/>
                  <a:pt x="1192" y="151"/>
                  <a:pt x="1194" y="152"/>
                </a:cubicBezTo>
                <a:cubicBezTo>
                  <a:pt x="1197" y="155"/>
                  <a:pt x="1204" y="154"/>
                  <a:pt x="1204" y="160"/>
                </a:cubicBezTo>
                <a:cubicBezTo>
                  <a:pt x="1207" y="161"/>
                  <a:pt x="1210" y="161"/>
                  <a:pt x="1214" y="160"/>
                </a:cubicBezTo>
                <a:cubicBezTo>
                  <a:pt x="1214" y="165"/>
                  <a:pt x="1214" y="165"/>
                  <a:pt x="1214" y="165"/>
                </a:cubicBezTo>
                <a:close/>
                <a:moveTo>
                  <a:pt x="1190" y="114"/>
                </a:moveTo>
                <a:cubicBezTo>
                  <a:pt x="1196" y="122"/>
                  <a:pt x="1204" y="131"/>
                  <a:pt x="1214" y="136"/>
                </a:cubicBezTo>
                <a:cubicBezTo>
                  <a:pt x="1214" y="140"/>
                  <a:pt x="1214" y="140"/>
                  <a:pt x="1214" y="140"/>
                </a:cubicBezTo>
                <a:cubicBezTo>
                  <a:pt x="1205" y="136"/>
                  <a:pt x="1198" y="130"/>
                  <a:pt x="1192" y="123"/>
                </a:cubicBezTo>
                <a:cubicBezTo>
                  <a:pt x="1191" y="121"/>
                  <a:pt x="1191" y="120"/>
                  <a:pt x="1190" y="119"/>
                </a:cubicBezTo>
                <a:cubicBezTo>
                  <a:pt x="1190" y="114"/>
                  <a:pt x="1190" y="114"/>
                  <a:pt x="1190" y="114"/>
                </a:cubicBezTo>
                <a:close/>
                <a:moveTo>
                  <a:pt x="1214" y="124"/>
                </a:moveTo>
                <a:cubicBezTo>
                  <a:pt x="1214" y="111"/>
                  <a:pt x="1214" y="111"/>
                  <a:pt x="1214" y="111"/>
                </a:cubicBezTo>
                <a:cubicBezTo>
                  <a:pt x="1213" y="112"/>
                  <a:pt x="1213" y="113"/>
                  <a:pt x="1212" y="114"/>
                </a:cubicBezTo>
                <a:cubicBezTo>
                  <a:pt x="1212" y="116"/>
                  <a:pt x="1211" y="121"/>
                  <a:pt x="1214" y="124"/>
                </a:cubicBezTo>
                <a:close/>
                <a:moveTo>
                  <a:pt x="1214" y="71"/>
                </a:moveTo>
                <a:cubicBezTo>
                  <a:pt x="1210" y="70"/>
                  <a:pt x="1207" y="69"/>
                  <a:pt x="1206" y="65"/>
                </a:cubicBezTo>
                <a:cubicBezTo>
                  <a:pt x="1204" y="59"/>
                  <a:pt x="1209" y="55"/>
                  <a:pt x="1214" y="52"/>
                </a:cubicBezTo>
                <a:cubicBezTo>
                  <a:pt x="1214" y="56"/>
                  <a:pt x="1214" y="56"/>
                  <a:pt x="1214" y="56"/>
                </a:cubicBezTo>
                <a:cubicBezTo>
                  <a:pt x="1213" y="57"/>
                  <a:pt x="1212" y="58"/>
                  <a:pt x="1211" y="59"/>
                </a:cubicBezTo>
                <a:cubicBezTo>
                  <a:pt x="1209" y="62"/>
                  <a:pt x="1210" y="66"/>
                  <a:pt x="1214" y="68"/>
                </a:cubicBezTo>
                <a:cubicBezTo>
                  <a:pt x="1214" y="71"/>
                  <a:pt x="1214" y="71"/>
                  <a:pt x="1214" y="71"/>
                </a:cubicBezTo>
                <a:close/>
                <a:moveTo>
                  <a:pt x="1214" y="146"/>
                </a:moveTo>
                <a:cubicBezTo>
                  <a:pt x="1205" y="141"/>
                  <a:pt x="1197" y="134"/>
                  <a:pt x="1190" y="127"/>
                </a:cubicBezTo>
                <a:cubicBezTo>
                  <a:pt x="1190" y="133"/>
                  <a:pt x="1190" y="133"/>
                  <a:pt x="1190" y="133"/>
                </a:cubicBezTo>
                <a:cubicBezTo>
                  <a:pt x="1197" y="139"/>
                  <a:pt x="1205" y="146"/>
                  <a:pt x="1214" y="150"/>
                </a:cubicBezTo>
                <a:cubicBezTo>
                  <a:pt x="1214" y="146"/>
                  <a:pt x="1214" y="146"/>
                  <a:pt x="1214" y="146"/>
                </a:cubicBezTo>
                <a:close/>
                <a:moveTo>
                  <a:pt x="1214" y="153"/>
                </a:moveTo>
                <a:cubicBezTo>
                  <a:pt x="1201" y="147"/>
                  <a:pt x="1201" y="147"/>
                  <a:pt x="1201" y="147"/>
                </a:cubicBezTo>
                <a:cubicBezTo>
                  <a:pt x="1197" y="144"/>
                  <a:pt x="1193" y="141"/>
                  <a:pt x="1190" y="138"/>
                </a:cubicBezTo>
                <a:cubicBezTo>
                  <a:pt x="1190" y="142"/>
                  <a:pt x="1190" y="142"/>
                  <a:pt x="1190" y="142"/>
                </a:cubicBezTo>
                <a:cubicBezTo>
                  <a:pt x="1193" y="146"/>
                  <a:pt x="1197" y="148"/>
                  <a:pt x="1201" y="151"/>
                </a:cubicBezTo>
                <a:cubicBezTo>
                  <a:pt x="1205" y="154"/>
                  <a:pt x="1210" y="155"/>
                  <a:pt x="1214" y="157"/>
                </a:cubicBezTo>
                <a:cubicBezTo>
                  <a:pt x="1214" y="153"/>
                  <a:pt x="1214" y="153"/>
                  <a:pt x="1214" y="153"/>
                </a:cubicBezTo>
                <a:close/>
                <a:moveTo>
                  <a:pt x="1190" y="87"/>
                </a:moveTo>
                <a:cubicBezTo>
                  <a:pt x="1190" y="83"/>
                  <a:pt x="1190" y="83"/>
                  <a:pt x="1190" y="83"/>
                </a:cubicBezTo>
                <a:cubicBezTo>
                  <a:pt x="1190" y="82"/>
                  <a:pt x="1191" y="82"/>
                  <a:pt x="1191" y="82"/>
                </a:cubicBezTo>
                <a:cubicBezTo>
                  <a:pt x="1193" y="81"/>
                  <a:pt x="1194" y="79"/>
                  <a:pt x="1193" y="77"/>
                </a:cubicBezTo>
                <a:cubicBezTo>
                  <a:pt x="1192" y="76"/>
                  <a:pt x="1192" y="73"/>
                  <a:pt x="1190" y="72"/>
                </a:cubicBezTo>
                <a:cubicBezTo>
                  <a:pt x="1190" y="69"/>
                  <a:pt x="1190" y="69"/>
                  <a:pt x="1190" y="69"/>
                </a:cubicBezTo>
                <a:cubicBezTo>
                  <a:pt x="1192" y="69"/>
                  <a:pt x="1195" y="70"/>
                  <a:pt x="1196" y="73"/>
                </a:cubicBezTo>
                <a:cubicBezTo>
                  <a:pt x="1196" y="76"/>
                  <a:pt x="1197" y="80"/>
                  <a:pt x="1195" y="84"/>
                </a:cubicBezTo>
                <a:cubicBezTo>
                  <a:pt x="1194" y="85"/>
                  <a:pt x="1192" y="86"/>
                  <a:pt x="1190" y="87"/>
                </a:cubicBezTo>
                <a:close/>
                <a:moveTo>
                  <a:pt x="1190" y="40"/>
                </a:moveTo>
                <a:cubicBezTo>
                  <a:pt x="1190" y="36"/>
                  <a:pt x="1190" y="36"/>
                  <a:pt x="1190" y="36"/>
                </a:cubicBezTo>
                <a:cubicBezTo>
                  <a:pt x="1191" y="36"/>
                  <a:pt x="1192" y="36"/>
                  <a:pt x="1193" y="35"/>
                </a:cubicBezTo>
                <a:cubicBezTo>
                  <a:pt x="1194" y="33"/>
                  <a:pt x="1198" y="33"/>
                  <a:pt x="1197" y="30"/>
                </a:cubicBezTo>
                <a:cubicBezTo>
                  <a:pt x="1197" y="25"/>
                  <a:pt x="1193" y="24"/>
                  <a:pt x="1190" y="25"/>
                </a:cubicBezTo>
                <a:cubicBezTo>
                  <a:pt x="1190" y="21"/>
                  <a:pt x="1190" y="21"/>
                  <a:pt x="1190" y="21"/>
                </a:cubicBezTo>
                <a:cubicBezTo>
                  <a:pt x="1193" y="21"/>
                  <a:pt x="1197" y="21"/>
                  <a:pt x="1198" y="23"/>
                </a:cubicBezTo>
                <a:cubicBezTo>
                  <a:pt x="1200" y="26"/>
                  <a:pt x="1202" y="29"/>
                  <a:pt x="1201" y="32"/>
                </a:cubicBezTo>
                <a:cubicBezTo>
                  <a:pt x="1201" y="36"/>
                  <a:pt x="1196" y="37"/>
                  <a:pt x="1193" y="39"/>
                </a:cubicBezTo>
                <a:cubicBezTo>
                  <a:pt x="1192" y="39"/>
                  <a:pt x="1191" y="39"/>
                  <a:pt x="1190" y="40"/>
                </a:cubicBezTo>
                <a:close/>
                <a:moveTo>
                  <a:pt x="1190" y="165"/>
                </a:moveTo>
                <a:cubicBezTo>
                  <a:pt x="1175" y="165"/>
                  <a:pt x="1160" y="165"/>
                  <a:pt x="1145" y="165"/>
                </a:cubicBezTo>
                <a:cubicBezTo>
                  <a:pt x="1145" y="161"/>
                  <a:pt x="1145" y="161"/>
                  <a:pt x="1145" y="161"/>
                </a:cubicBezTo>
                <a:cubicBezTo>
                  <a:pt x="1146" y="161"/>
                  <a:pt x="1147" y="160"/>
                  <a:pt x="1148" y="160"/>
                </a:cubicBezTo>
                <a:cubicBezTo>
                  <a:pt x="1148" y="159"/>
                  <a:pt x="1147" y="157"/>
                  <a:pt x="1147" y="155"/>
                </a:cubicBezTo>
                <a:cubicBezTo>
                  <a:pt x="1146" y="154"/>
                  <a:pt x="1145" y="153"/>
                  <a:pt x="1145" y="151"/>
                </a:cubicBezTo>
                <a:cubicBezTo>
                  <a:pt x="1145" y="144"/>
                  <a:pt x="1145" y="144"/>
                  <a:pt x="1145" y="144"/>
                </a:cubicBezTo>
                <a:cubicBezTo>
                  <a:pt x="1147" y="148"/>
                  <a:pt x="1149" y="152"/>
                  <a:pt x="1152" y="156"/>
                </a:cubicBezTo>
                <a:cubicBezTo>
                  <a:pt x="1154" y="157"/>
                  <a:pt x="1152" y="159"/>
                  <a:pt x="1154" y="160"/>
                </a:cubicBezTo>
                <a:cubicBezTo>
                  <a:pt x="1160" y="160"/>
                  <a:pt x="1167" y="161"/>
                  <a:pt x="1174" y="160"/>
                </a:cubicBezTo>
                <a:cubicBezTo>
                  <a:pt x="1174" y="159"/>
                  <a:pt x="1174" y="159"/>
                  <a:pt x="1174" y="159"/>
                </a:cubicBezTo>
                <a:cubicBezTo>
                  <a:pt x="1164" y="148"/>
                  <a:pt x="1153" y="138"/>
                  <a:pt x="1146" y="126"/>
                </a:cubicBezTo>
                <a:cubicBezTo>
                  <a:pt x="1146" y="126"/>
                  <a:pt x="1145" y="125"/>
                  <a:pt x="1145" y="125"/>
                </a:cubicBezTo>
                <a:cubicBezTo>
                  <a:pt x="1145" y="120"/>
                  <a:pt x="1145" y="120"/>
                  <a:pt x="1145" y="120"/>
                </a:cubicBezTo>
                <a:cubicBezTo>
                  <a:pt x="1146" y="121"/>
                  <a:pt x="1148" y="123"/>
                  <a:pt x="1149" y="125"/>
                </a:cubicBezTo>
                <a:cubicBezTo>
                  <a:pt x="1156" y="138"/>
                  <a:pt x="1170" y="148"/>
                  <a:pt x="1180" y="160"/>
                </a:cubicBezTo>
                <a:cubicBezTo>
                  <a:pt x="1190" y="161"/>
                  <a:pt x="1190" y="161"/>
                  <a:pt x="1190" y="161"/>
                </a:cubicBezTo>
                <a:cubicBezTo>
                  <a:pt x="1190" y="165"/>
                  <a:pt x="1190" y="165"/>
                  <a:pt x="1190" y="165"/>
                </a:cubicBezTo>
                <a:close/>
                <a:moveTo>
                  <a:pt x="1145" y="59"/>
                </a:moveTo>
                <a:cubicBezTo>
                  <a:pt x="1146" y="60"/>
                  <a:pt x="1146" y="61"/>
                  <a:pt x="1147" y="62"/>
                </a:cubicBezTo>
                <a:cubicBezTo>
                  <a:pt x="1152" y="64"/>
                  <a:pt x="1153" y="68"/>
                  <a:pt x="1157" y="72"/>
                </a:cubicBezTo>
                <a:cubicBezTo>
                  <a:pt x="1167" y="80"/>
                  <a:pt x="1175" y="92"/>
                  <a:pt x="1182" y="102"/>
                </a:cubicBezTo>
                <a:cubicBezTo>
                  <a:pt x="1185" y="106"/>
                  <a:pt x="1187" y="110"/>
                  <a:pt x="1190" y="114"/>
                </a:cubicBezTo>
                <a:cubicBezTo>
                  <a:pt x="1190" y="119"/>
                  <a:pt x="1190" y="119"/>
                  <a:pt x="1190" y="119"/>
                </a:cubicBezTo>
                <a:cubicBezTo>
                  <a:pt x="1183" y="109"/>
                  <a:pt x="1175" y="99"/>
                  <a:pt x="1169" y="89"/>
                </a:cubicBezTo>
                <a:cubicBezTo>
                  <a:pt x="1160" y="81"/>
                  <a:pt x="1153" y="72"/>
                  <a:pt x="1145" y="64"/>
                </a:cubicBezTo>
                <a:cubicBezTo>
                  <a:pt x="1145" y="59"/>
                  <a:pt x="1145" y="59"/>
                  <a:pt x="1145" y="59"/>
                </a:cubicBezTo>
                <a:close/>
                <a:moveTo>
                  <a:pt x="1190" y="21"/>
                </a:moveTo>
                <a:cubicBezTo>
                  <a:pt x="1190" y="25"/>
                  <a:pt x="1190" y="25"/>
                  <a:pt x="1190" y="25"/>
                </a:cubicBezTo>
                <a:cubicBezTo>
                  <a:pt x="1188" y="25"/>
                  <a:pt x="1186" y="26"/>
                  <a:pt x="1184" y="28"/>
                </a:cubicBezTo>
                <a:cubicBezTo>
                  <a:pt x="1184" y="30"/>
                  <a:pt x="1182" y="34"/>
                  <a:pt x="1185" y="35"/>
                </a:cubicBezTo>
                <a:cubicBezTo>
                  <a:pt x="1187" y="36"/>
                  <a:pt x="1188" y="36"/>
                  <a:pt x="1190" y="36"/>
                </a:cubicBezTo>
                <a:cubicBezTo>
                  <a:pt x="1190" y="40"/>
                  <a:pt x="1190" y="40"/>
                  <a:pt x="1190" y="40"/>
                </a:cubicBezTo>
                <a:cubicBezTo>
                  <a:pt x="1187" y="40"/>
                  <a:pt x="1184" y="40"/>
                  <a:pt x="1182" y="38"/>
                </a:cubicBezTo>
                <a:cubicBezTo>
                  <a:pt x="1179" y="36"/>
                  <a:pt x="1178" y="33"/>
                  <a:pt x="1179" y="30"/>
                </a:cubicBezTo>
                <a:cubicBezTo>
                  <a:pt x="1180" y="26"/>
                  <a:pt x="1183" y="24"/>
                  <a:pt x="1187" y="22"/>
                </a:cubicBezTo>
                <a:cubicBezTo>
                  <a:pt x="1188" y="22"/>
                  <a:pt x="1189" y="21"/>
                  <a:pt x="1190" y="21"/>
                </a:cubicBezTo>
                <a:close/>
                <a:moveTo>
                  <a:pt x="1190" y="69"/>
                </a:moveTo>
                <a:cubicBezTo>
                  <a:pt x="1189" y="69"/>
                  <a:pt x="1188" y="68"/>
                  <a:pt x="1187" y="68"/>
                </a:cubicBezTo>
                <a:cubicBezTo>
                  <a:pt x="1183" y="69"/>
                  <a:pt x="1181" y="72"/>
                  <a:pt x="1177" y="74"/>
                </a:cubicBezTo>
                <a:cubicBezTo>
                  <a:pt x="1174" y="75"/>
                  <a:pt x="1177" y="78"/>
                  <a:pt x="1176" y="80"/>
                </a:cubicBezTo>
                <a:cubicBezTo>
                  <a:pt x="1177" y="82"/>
                  <a:pt x="1178" y="86"/>
                  <a:pt x="1182" y="87"/>
                </a:cubicBezTo>
                <a:cubicBezTo>
                  <a:pt x="1185" y="88"/>
                  <a:pt x="1187" y="88"/>
                  <a:pt x="1190" y="87"/>
                </a:cubicBezTo>
                <a:cubicBezTo>
                  <a:pt x="1190" y="83"/>
                  <a:pt x="1190" y="83"/>
                  <a:pt x="1190" y="83"/>
                </a:cubicBezTo>
                <a:cubicBezTo>
                  <a:pt x="1188" y="84"/>
                  <a:pt x="1185" y="85"/>
                  <a:pt x="1183" y="84"/>
                </a:cubicBezTo>
                <a:cubicBezTo>
                  <a:pt x="1180" y="82"/>
                  <a:pt x="1180" y="79"/>
                  <a:pt x="1181" y="76"/>
                </a:cubicBezTo>
                <a:cubicBezTo>
                  <a:pt x="1183" y="75"/>
                  <a:pt x="1184" y="73"/>
                  <a:pt x="1187" y="72"/>
                </a:cubicBezTo>
                <a:cubicBezTo>
                  <a:pt x="1188" y="72"/>
                  <a:pt x="1189" y="72"/>
                  <a:pt x="1190" y="72"/>
                </a:cubicBezTo>
                <a:cubicBezTo>
                  <a:pt x="1190" y="69"/>
                  <a:pt x="1190" y="69"/>
                  <a:pt x="1190" y="69"/>
                </a:cubicBezTo>
                <a:close/>
                <a:moveTo>
                  <a:pt x="1190" y="127"/>
                </a:moveTo>
                <a:cubicBezTo>
                  <a:pt x="1187" y="124"/>
                  <a:pt x="1184" y="121"/>
                  <a:pt x="1181" y="118"/>
                </a:cubicBezTo>
                <a:cubicBezTo>
                  <a:pt x="1171" y="102"/>
                  <a:pt x="1159" y="86"/>
                  <a:pt x="1145" y="73"/>
                </a:cubicBezTo>
                <a:cubicBezTo>
                  <a:pt x="1145" y="77"/>
                  <a:pt x="1145" y="77"/>
                  <a:pt x="1145" y="77"/>
                </a:cubicBezTo>
                <a:cubicBezTo>
                  <a:pt x="1158" y="91"/>
                  <a:pt x="1171" y="106"/>
                  <a:pt x="1180" y="121"/>
                </a:cubicBezTo>
                <a:cubicBezTo>
                  <a:pt x="1183" y="125"/>
                  <a:pt x="1186" y="129"/>
                  <a:pt x="1190" y="133"/>
                </a:cubicBezTo>
                <a:cubicBezTo>
                  <a:pt x="1190" y="127"/>
                  <a:pt x="1190" y="127"/>
                  <a:pt x="1190" y="127"/>
                </a:cubicBezTo>
                <a:close/>
                <a:moveTo>
                  <a:pt x="1190" y="138"/>
                </a:moveTo>
                <a:cubicBezTo>
                  <a:pt x="1181" y="130"/>
                  <a:pt x="1174" y="122"/>
                  <a:pt x="1167" y="113"/>
                </a:cubicBezTo>
                <a:cubicBezTo>
                  <a:pt x="1159" y="103"/>
                  <a:pt x="1153" y="92"/>
                  <a:pt x="1145" y="83"/>
                </a:cubicBezTo>
                <a:cubicBezTo>
                  <a:pt x="1145" y="89"/>
                  <a:pt x="1145" y="89"/>
                  <a:pt x="1145" y="89"/>
                </a:cubicBezTo>
                <a:cubicBezTo>
                  <a:pt x="1160" y="107"/>
                  <a:pt x="1171" y="127"/>
                  <a:pt x="1190" y="142"/>
                </a:cubicBezTo>
                <a:cubicBezTo>
                  <a:pt x="1190" y="138"/>
                  <a:pt x="1190" y="138"/>
                  <a:pt x="1190" y="138"/>
                </a:cubicBezTo>
                <a:close/>
                <a:moveTo>
                  <a:pt x="1190" y="150"/>
                </a:moveTo>
                <a:cubicBezTo>
                  <a:pt x="1180" y="143"/>
                  <a:pt x="1170" y="135"/>
                  <a:pt x="1162" y="126"/>
                </a:cubicBezTo>
                <a:cubicBezTo>
                  <a:pt x="1162" y="124"/>
                  <a:pt x="1159" y="124"/>
                  <a:pt x="1159" y="122"/>
                </a:cubicBezTo>
                <a:cubicBezTo>
                  <a:pt x="1161" y="120"/>
                  <a:pt x="1163" y="120"/>
                  <a:pt x="1162" y="118"/>
                </a:cubicBezTo>
                <a:cubicBezTo>
                  <a:pt x="1161" y="117"/>
                  <a:pt x="1160" y="118"/>
                  <a:pt x="1159" y="118"/>
                </a:cubicBezTo>
                <a:cubicBezTo>
                  <a:pt x="1159" y="119"/>
                  <a:pt x="1158" y="121"/>
                  <a:pt x="1157" y="120"/>
                </a:cubicBezTo>
                <a:cubicBezTo>
                  <a:pt x="1153" y="115"/>
                  <a:pt x="1149" y="110"/>
                  <a:pt x="1145" y="104"/>
                </a:cubicBezTo>
                <a:cubicBezTo>
                  <a:pt x="1145" y="110"/>
                  <a:pt x="1145" y="110"/>
                  <a:pt x="1145" y="110"/>
                </a:cubicBezTo>
                <a:cubicBezTo>
                  <a:pt x="1149" y="115"/>
                  <a:pt x="1154" y="121"/>
                  <a:pt x="1158" y="126"/>
                </a:cubicBezTo>
                <a:cubicBezTo>
                  <a:pt x="1167" y="136"/>
                  <a:pt x="1178" y="146"/>
                  <a:pt x="1190" y="154"/>
                </a:cubicBezTo>
                <a:cubicBezTo>
                  <a:pt x="1190" y="150"/>
                  <a:pt x="1190" y="150"/>
                  <a:pt x="1190" y="150"/>
                </a:cubicBezTo>
                <a:close/>
                <a:moveTo>
                  <a:pt x="1145" y="37"/>
                </a:moveTo>
                <a:cubicBezTo>
                  <a:pt x="1145" y="33"/>
                  <a:pt x="1145" y="33"/>
                  <a:pt x="1145" y="33"/>
                </a:cubicBezTo>
                <a:cubicBezTo>
                  <a:pt x="1145" y="33"/>
                  <a:pt x="1145" y="33"/>
                  <a:pt x="1145" y="33"/>
                </a:cubicBezTo>
                <a:cubicBezTo>
                  <a:pt x="1148" y="32"/>
                  <a:pt x="1150" y="29"/>
                  <a:pt x="1150" y="26"/>
                </a:cubicBezTo>
                <a:cubicBezTo>
                  <a:pt x="1149" y="25"/>
                  <a:pt x="1147" y="22"/>
                  <a:pt x="1145" y="23"/>
                </a:cubicBezTo>
                <a:cubicBezTo>
                  <a:pt x="1145" y="19"/>
                  <a:pt x="1145" y="19"/>
                  <a:pt x="1145" y="19"/>
                </a:cubicBezTo>
                <a:cubicBezTo>
                  <a:pt x="1147" y="19"/>
                  <a:pt x="1149" y="20"/>
                  <a:pt x="1151" y="21"/>
                </a:cubicBezTo>
                <a:cubicBezTo>
                  <a:pt x="1154" y="24"/>
                  <a:pt x="1155" y="28"/>
                  <a:pt x="1153" y="31"/>
                </a:cubicBezTo>
                <a:cubicBezTo>
                  <a:pt x="1150" y="32"/>
                  <a:pt x="1148" y="36"/>
                  <a:pt x="1145" y="37"/>
                </a:cubicBezTo>
                <a:close/>
                <a:moveTo>
                  <a:pt x="1145" y="165"/>
                </a:moveTo>
                <a:cubicBezTo>
                  <a:pt x="1142" y="165"/>
                  <a:pt x="1140" y="165"/>
                  <a:pt x="1137" y="165"/>
                </a:cubicBezTo>
                <a:cubicBezTo>
                  <a:pt x="1101" y="165"/>
                  <a:pt x="1101" y="165"/>
                  <a:pt x="1101" y="165"/>
                </a:cubicBezTo>
                <a:cubicBezTo>
                  <a:pt x="1100" y="165"/>
                  <a:pt x="1100" y="165"/>
                  <a:pt x="1100" y="165"/>
                </a:cubicBezTo>
                <a:cubicBezTo>
                  <a:pt x="1100" y="160"/>
                  <a:pt x="1100" y="160"/>
                  <a:pt x="1100" y="160"/>
                </a:cubicBezTo>
                <a:cubicBezTo>
                  <a:pt x="1102" y="161"/>
                  <a:pt x="1105" y="162"/>
                  <a:pt x="1107" y="159"/>
                </a:cubicBezTo>
                <a:cubicBezTo>
                  <a:pt x="1105" y="155"/>
                  <a:pt x="1103" y="151"/>
                  <a:pt x="1100" y="148"/>
                </a:cubicBezTo>
                <a:cubicBezTo>
                  <a:pt x="1100" y="143"/>
                  <a:pt x="1100" y="143"/>
                  <a:pt x="1100" y="143"/>
                </a:cubicBezTo>
                <a:cubicBezTo>
                  <a:pt x="1105" y="148"/>
                  <a:pt x="1109" y="154"/>
                  <a:pt x="1113" y="159"/>
                </a:cubicBezTo>
                <a:cubicBezTo>
                  <a:pt x="1116" y="163"/>
                  <a:pt x="1115" y="158"/>
                  <a:pt x="1117" y="156"/>
                </a:cubicBezTo>
                <a:cubicBezTo>
                  <a:pt x="1112" y="147"/>
                  <a:pt x="1108" y="138"/>
                  <a:pt x="1100" y="130"/>
                </a:cubicBezTo>
                <a:cubicBezTo>
                  <a:pt x="1100" y="126"/>
                  <a:pt x="1100" y="126"/>
                  <a:pt x="1100" y="126"/>
                </a:cubicBezTo>
                <a:cubicBezTo>
                  <a:pt x="1108" y="133"/>
                  <a:pt x="1114" y="142"/>
                  <a:pt x="1119" y="151"/>
                </a:cubicBezTo>
                <a:cubicBezTo>
                  <a:pt x="1121" y="154"/>
                  <a:pt x="1122" y="158"/>
                  <a:pt x="1122" y="160"/>
                </a:cubicBezTo>
                <a:cubicBezTo>
                  <a:pt x="1125" y="161"/>
                  <a:pt x="1129" y="161"/>
                  <a:pt x="1133" y="159"/>
                </a:cubicBezTo>
                <a:cubicBezTo>
                  <a:pt x="1133" y="156"/>
                  <a:pt x="1131" y="153"/>
                  <a:pt x="1129" y="150"/>
                </a:cubicBezTo>
                <a:cubicBezTo>
                  <a:pt x="1121" y="138"/>
                  <a:pt x="1111" y="127"/>
                  <a:pt x="1100" y="117"/>
                </a:cubicBezTo>
                <a:cubicBezTo>
                  <a:pt x="1100" y="113"/>
                  <a:pt x="1100" y="113"/>
                  <a:pt x="1100" y="113"/>
                </a:cubicBezTo>
                <a:cubicBezTo>
                  <a:pt x="1104" y="116"/>
                  <a:pt x="1108" y="120"/>
                  <a:pt x="1112" y="124"/>
                </a:cubicBezTo>
                <a:cubicBezTo>
                  <a:pt x="1122" y="136"/>
                  <a:pt x="1133" y="146"/>
                  <a:pt x="1139" y="160"/>
                </a:cubicBezTo>
                <a:cubicBezTo>
                  <a:pt x="1140" y="161"/>
                  <a:pt x="1143" y="161"/>
                  <a:pt x="1145" y="161"/>
                </a:cubicBezTo>
                <a:cubicBezTo>
                  <a:pt x="1145" y="165"/>
                  <a:pt x="1145" y="165"/>
                  <a:pt x="1145" y="165"/>
                </a:cubicBezTo>
                <a:close/>
                <a:moveTo>
                  <a:pt x="1100" y="34"/>
                </a:moveTo>
                <a:cubicBezTo>
                  <a:pt x="1103" y="35"/>
                  <a:pt x="1106" y="35"/>
                  <a:pt x="1109" y="36"/>
                </a:cubicBezTo>
                <a:cubicBezTo>
                  <a:pt x="1122" y="42"/>
                  <a:pt x="1134" y="49"/>
                  <a:pt x="1145" y="59"/>
                </a:cubicBezTo>
                <a:cubicBezTo>
                  <a:pt x="1145" y="64"/>
                  <a:pt x="1145" y="64"/>
                  <a:pt x="1145" y="64"/>
                </a:cubicBezTo>
                <a:cubicBezTo>
                  <a:pt x="1143" y="62"/>
                  <a:pt x="1142" y="61"/>
                  <a:pt x="1140" y="60"/>
                </a:cubicBezTo>
                <a:cubicBezTo>
                  <a:pt x="1135" y="54"/>
                  <a:pt x="1126" y="50"/>
                  <a:pt x="1120" y="44"/>
                </a:cubicBezTo>
                <a:cubicBezTo>
                  <a:pt x="1116" y="42"/>
                  <a:pt x="1112" y="41"/>
                  <a:pt x="1108" y="39"/>
                </a:cubicBezTo>
                <a:cubicBezTo>
                  <a:pt x="1106" y="39"/>
                  <a:pt x="1103" y="38"/>
                  <a:pt x="1100" y="37"/>
                </a:cubicBezTo>
                <a:cubicBezTo>
                  <a:pt x="1100" y="34"/>
                  <a:pt x="1100" y="34"/>
                  <a:pt x="1100" y="34"/>
                </a:cubicBezTo>
                <a:close/>
                <a:moveTo>
                  <a:pt x="1145" y="19"/>
                </a:moveTo>
                <a:cubicBezTo>
                  <a:pt x="1144" y="19"/>
                  <a:pt x="1144" y="19"/>
                  <a:pt x="1143" y="19"/>
                </a:cubicBezTo>
                <a:cubicBezTo>
                  <a:pt x="1140" y="21"/>
                  <a:pt x="1136" y="22"/>
                  <a:pt x="1135" y="26"/>
                </a:cubicBezTo>
                <a:cubicBezTo>
                  <a:pt x="1134" y="30"/>
                  <a:pt x="1137" y="33"/>
                  <a:pt x="1141" y="35"/>
                </a:cubicBezTo>
                <a:cubicBezTo>
                  <a:pt x="1142" y="36"/>
                  <a:pt x="1143" y="37"/>
                  <a:pt x="1145" y="37"/>
                </a:cubicBezTo>
                <a:cubicBezTo>
                  <a:pt x="1145" y="33"/>
                  <a:pt x="1145" y="33"/>
                  <a:pt x="1145" y="33"/>
                </a:cubicBezTo>
                <a:cubicBezTo>
                  <a:pt x="1143" y="32"/>
                  <a:pt x="1140" y="31"/>
                  <a:pt x="1140" y="29"/>
                </a:cubicBezTo>
                <a:cubicBezTo>
                  <a:pt x="1139" y="27"/>
                  <a:pt x="1141" y="25"/>
                  <a:pt x="1143" y="24"/>
                </a:cubicBezTo>
                <a:cubicBezTo>
                  <a:pt x="1144" y="24"/>
                  <a:pt x="1144" y="23"/>
                  <a:pt x="1145" y="23"/>
                </a:cubicBezTo>
                <a:cubicBezTo>
                  <a:pt x="1145" y="19"/>
                  <a:pt x="1145" y="19"/>
                  <a:pt x="1145" y="19"/>
                </a:cubicBezTo>
                <a:close/>
                <a:moveTo>
                  <a:pt x="1145" y="73"/>
                </a:moveTo>
                <a:cubicBezTo>
                  <a:pt x="1137" y="66"/>
                  <a:pt x="1130" y="60"/>
                  <a:pt x="1121" y="55"/>
                </a:cubicBezTo>
                <a:cubicBezTo>
                  <a:pt x="1114" y="51"/>
                  <a:pt x="1107" y="49"/>
                  <a:pt x="1100" y="47"/>
                </a:cubicBezTo>
                <a:cubicBezTo>
                  <a:pt x="1100" y="51"/>
                  <a:pt x="1100" y="51"/>
                  <a:pt x="1100" y="51"/>
                </a:cubicBezTo>
                <a:cubicBezTo>
                  <a:pt x="1105" y="53"/>
                  <a:pt x="1112" y="53"/>
                  <a:pt x="1116" y="56"/>
                </a:cubicBezTo>
                <a:cubicBezTo>
                  <a:pt x="1126" y="60"/>
                  <a:pt x="1134" y="67"/>
                  <a:pt x="1142" y="75"/>
                </a:cubicBezTo>
                <a:cubicBezTo>
                  <a:pt x="1143" y="76"/>
                  <a:pt x="1144" y="76"/>
                  <a:pt x="1145" y="77"/>
                </a:cubicBezTo>
                <a:cubicBezTo>
                  <a:pt x="1145" y="73"/>
                  <a:pt x="1145" y="73"/>
                  <a:pt x="1145" y="73"/>
                </a:cubicBezTo>
                <a:close/>
                <a:moveTo>
                  <a:pt x="1145" y="83"/>
                </a:moveTo>
                <a:cubicBezTo>
                  <a:pt x="1140" y="78"/>
                  <a:pt x="1135" y="73"/>
                  <a:pt x="1130" y="69"/>
                </a:cubicBezTo>
                <a:cubicBezTo>
                  <a:pt x="1121" y="62"/>
                  <a:pt x="1111" y="56"/>
                  <a:pt x="1100" y="54"/>
                </a:cubicBezTo>
                <a:cubicBezTo>
                  <a:pt x="1100" y="57"/>
                  <a:pt x="1100" y="57"/>
                  <a:pt x="1100" y="57"/>
                </a:cubicBezTo>
                <a:cubicBezTo>
                  <a:pt x="1111" y="60"/>
                  <a:pt x="1121" y="66"/>
                  <a:pt x="1130" y="74"/>
                </a:cubicBezTo>
                <a:cubicBezTo>
                  <a:pt x="1135" y="78"/>
                  <a:pt x="1140" y="84"/>
                  <a:pt x="1145" y="89"/>
                </a:cubicBezTo>
                <a:cubicBezTo>
                  <a:pt x="1145" y="83"/>
                  <a:pt x="1145" y="83"/>
                  <a:pt x="1145" y="83"/>
                </a:cubicBezTo>
                <a:close/>
                <a:moveTo>
                  <a:pt x="1145" y="104"/>
                </a:moveTo>
                <a:cubicBezTo>
                  <a:pt x="1145" y="110"/>
                  <a:pt x="1145" y="110"/>
                  <a:pt x="1145" y="110"/>
                </a:cubicBezTo>
                <a:cubicBezTo>
                  <a:pt x="1132" y="95"/>
                  <a:pt x="1118" y="80"/>
                  <a:pt x="1100" y="70"/>
                </a:cubicBezTo>
                <a:cubicBezTo>
                  <a:pt x="1100" y="67"/>
                  <a:pt x="1100" y="67"/>
                  <a:pt x="1100" y="67"/>
                </a:cubicBezTo>
                <a:cubicBezTo>
                  <a:pt x="1118" y="76"/>
                  <a:pt x="1132" y="90"/>
                  <a:pt x="1145" y="104"/>
                </a:cubicBezTo>
                <a:close/>
                <a:moveTo>
                  <a:pt x="1145" y="120"/>
                </a:moveTo>
                <a:cubicBezTo>
                  <a:pt x="1136" y="109"/>
                  <a:pt x="1125" y="101"/>
                  <a:pt x="1115" y="91"/>
                </a:cubicBezTo>
                <a:cubicBezTo>
                  <a:pt x="1110" y="88"/>
                  <a:pt x="1105" y="84"/>
                  <a:pt x="1100" y="81"/>
                </a:cubicBezTo>
                <a:cubicBezTo>
                  <a:pt x="1100" y="85"/>
                  <a:pt x="1100" y="85"/>
                  <a:pt x="1100" y="85"/>
                </a:cubicBezTo>
                <a:cubicBezTo>
                  <a:pt x="1103" y="87"/>
                  <a:pt x="1106" y="89"/>
                  <a:pt x="1109" y="91"/>
                </a:cubicBezTo>
                <a:cubicBezTo>
                  <a:pt x="1122" y="101"/>
                  <a:pt x="1134" y="112"/>
                  <a:pt x="1145" y="125"/>
                </a:cubicBezTo>
                <a:cubicBezTo>
                  <a:pt x="1145" y="120"/>
                  <a:pt x="1145" y="120"/>
                  <a:pt x="1145" y="120"/>
                </a:cubicBezTo>
                <a:close/>
                <a:moveTo>
                  <a:pt x="1145" y="144"/>
                </a:moveTo>
                <a:cubicBezTo>
                  <a:pt x="1133" y="128"/>
                  <a:pt x="1120" y="112"/>
                  <a:pt x="1102" y="100"/>
                </a:cubicBezTo>
                <a:cubicBezTo>
                  <a:pt x="1102" y="99"/>
                  <a:pt x="1101" y="98"/>
                  <a:pt x="1100" y="97"/>
                </a:cubicBezTo>
                <a:cubicBezTo>
                  <a:pt x="1100" y="102"/>
                  <a:pt x="1100" y="102"/>
                  <a:pt x="1100" y="102"/>
                </a:cubicBezTo>
                <a:cubicBezTo>
                  <a:pt x="1102" y="103"/>
                  <a:pt x="1104" y="105"/>
                  <a:pt x="1106" y="107"/>
                </a:cubicBezTo>
                <a:cubicBezTo>
                  <a:pt x="1122" y="119"/>
                  <a:pt x="1134" y="135"/>
                  <a:pt x="1145" y="151"/>
                </a:cubicBezTo>
                <a:lnTo>
                  <a:pt x="1145" y="144"/>
                </a:lnTo>
                <a:close/>
                <a:moveTo>
                  <a:pt x="1100" y="165"/>
                </a:moveTo>
                <a:cubicBezTo>
                  <a:pt x="1079" y="165"/>
                  <a:pt x="1079" y="165"/>
                  <a:pt x="1079" y="165"/>
                </a:cubicBezTo>
                <a:cubicBezTo>
                  <a:pt x="1079" y="160"/>
                  <a:pt x="1079" y="160"/>
                  <a:pt x="1079" y="160"/>
                </a:cubicBezTo>
                <a:cubicBezTo>
                  <a:pt x="1079" y="160"/>
                  <a:pt x="1079" y="160"/>
                  <a:pt x="1079" y="160"/>
                </a:cubicBezTo>
                <a:cubicBezTo>
                  <a:pt x="1079" y="158"/>
                  <a:pt x="1079" y="158"/>
                  <a:pt x="1079" y="158"/>
                </a:cubicBezTo>
                <a:cubicBezTo>
                  <a:pt x="1079" y="158"/>
                  <a:pt x="1079" y="158"/>
                  <a:pt x="1079" y="158"/>
                </a:cubicBezTo>
                <a:cubicBezTo>
                  <a:pt x="1079" y="153"/>
                  <a:pt x="1079" y="153"/>
                  <a:pt x="1079" y="153"/>
                </a:cubicBezTo>
                <a:cubicBezTo>
                  <a:pt x="1081" y="154"/>
                  <a:pt x="1083" y="156"/>
                  <a:pt x="1084" y="158"/>
                </a:cubicBezTo>
                <a:cubicBezTo>
                  <a:pt x="1086" y="160"/>
                  <a:pt x="1088" y="161"/>
                  <a:pt x="1090" y="160"/>
                </a:cubicBezTo>
                <a:cubicBezTo>
                  <a:pt x="1091" y="160"/>
                  <a:pt x="1094" y="160"/>
                  <a:pt x="1094" y="158"/>
                </a:cubicBezTo>
                <a:cubicBezTo>
                  <a:pt x="1090" y="153"/>
                  <a:pt x="1085" y="148"/>
                  <a:pt x="1079" y="143"/>
                </a:cubicBezTo>
                <a:cubicBezTo>
                  <a:pt x="1079" y="140"/>
                  <a:pt x="1079" y="140"/>
                  <a:pt x="1079" y="140"/>
                </a:cubicBezTo>
                <a:cubicBezTo>
                  <a:pt x="1087" y="145"/>
                  <a:pt x="1094" y="152"/>
                  <a:pt x="1099" y="160"/>
                </a:cubicBezTo>
                <a:cubicBezTo>
                  <a:pt x="1099" y="160"/>
                  <a:pt x="1100" y="160"/>
                  <a:pt x="1100" y="160"/>
                </a:cubicBezTo>
                <a:cubicBezTo>
                  <a:pt x="1100" y="165"/>
                  <a:pt x="1100" y="165"/>
                  <a:pt x="1100" y="165"/>
                </a:cubicBezTo>
                <a:close/>
                <a:moveTo>
                  <a:pt x="1079" y="30"/>
                </a:moveTo>
                <a:cubicBezTo>
                  <a:pt x="1087" y="30"/>
                  <a:pt x="1093" y="32"/>
                  <a:pt x="1100" y="34"/>
                </a:cubicBezTo>
                <a:cubicBezTo>
                  <a:pt x="1100" y="37"/>
                  <a:pt x="1100" y="37"/>
                  <a:pt x="1100" y="37"/>
                </a:cubicBezTo>
                <a:cubicBezTo>
                  <a:pt x="1096" y="36"/>
                  <a:pt x="1091" y="35"/>
                  <a:pt x="1087" y="34"/>
                </a:cubicBezTo>
                <a:cubicBezTo>
                  <a:pt x="1084" y="34"/>
                  <a:pt x="1082" y="34"/>
                  <a:pt x="1079" y="34"/>
                </a:cubicBezTo>
                <a:cubicBezTo>
                  <a:pt x="1079" y="30"/>
                  <a:pt x="1079" y="30"/>
                  <a:pt x="1079" y="30"/>
                </a:cubicBezTo>
                <a:close/>
                <a:moveTo>
                  <a:pt x="1100" y="47"/>
                </a:moveTo>
                <a:cubicBezTo>
                  <a:pt x="1100" y="51"/>
                  <a:pt x="1100" y="51"/>
                  <a:pt x="1100" y="51"/>
                </a:cubicBezTo>
                <a:cubicBezTo>
                  <a:pt x="1099" y="50"/>
                  <a:pt x="1098" y="50"/>
                  <a:pt x="1098" y="49"/>
                </a:cubicBezTo>
                <a:cubicBezTo>
                  <a:pt x="1092" y="48"/>
                  <a:pt x="1086" y="47"/>
                  <a:pt x="1079" y="46"/>
                </a:cubicBezTo>
                <a:cubicBezTo>
                  <a:pt x="1079" y="43"/>
                  <a:pt x="1079" y="43"/>
                  <a:pt x="1079" y="43"/>
                </a:cubicBezTo>
                <a:cubicBezTo>
                  <a:pt x="1086" y="44"/>
                  <a:pt x="1093" y="45"/>
                  <a:pt x="1100" y="47"/>
                </a:cubicBezTo>
                <a:close/>
                <a:moveTo>
                  <a:pt x="1100" y="54"/>
                </a:moveTo>
                <a:cubicBezTo>
                  <a:pt x="1100" y="57"/>
                  <a:pt x="1100" y="57"/>
                  <a:pt x="1100" y="57"/>
                </a:cubicBezTo>
                <a:cubicBezTo>
                  <a:pt x="1097" y="56"/>
                  <a:pt x="1094" y="56"/>
                  <a:pt x="1090" y="55"/>
                </a:cubicBezTo>
                <a:cubicBezTo>
                  <a:pt x="1087" y="55"/>
                  <a:pt x="1083" y="54"/>
                  <a:pt x="1079" y="54"/>
                </a:cubicBezTo>
                <a:cubicBezTo>
                  <a:pt x="1079" y="52"/>
                  <a:pt x="1079" y="52"/>
                  <a:pt x="1079" y="52"/>
                </a:cubicBezTo>
                <a:cubicBezTo>
                  <a:pt x="1085" y="52"/>
                  <a:pt x="1090" y="52"/>
                  <a:pt x="1095" y="53"/>
                </a:cubicBezTo>
                <a:cubicBezTo>
                  <a:pt x="1097" y="54"/>
                  <a:pt x="1098" y="54"/>
                  <a:pt x="1100" y="54"/>
                </a:cubicBezTo>
                <a:close/>
                <a:moveTo>
                  <a:pt x="1100" y="67"/>
                </a:moveTo>
                <a:cubicBezTo>
                  <a:pt x="1100" y="70"/>
                  <a:pt x="1100" y="70"/>
                  <a:pt x="1100" y="70"/>
                </a:cubicBezTo>
                <a:cubicBezTo>
                  <a:pt x="1096" y="68"/>
                  <a:pt x="1091" y="66"/>
                  <a:pt x="1087" y="64"/>
                </a:cubicBezTo>
                <a:cubicBezTo>
                  <a:pt x="1079" y="63"/>
                  <a:pt x="1079" y="63"/>
                  <a:pt x="1079" y="63"/>
                </a:cubicBezTo>
                <a:cubicBezTo>
                  <a:pt x="1079" y="59"/>
                  <a:pt x="1079" y="59"/>
                  <a:pt x="1079" y="59"/>
                </a:cubicBezTo>
                <a:cubicBezTo>
                  <a:pt x="1083" y="60"/>
                  <a:pt x="1086" y="61"/>
                  <a:pt x="1090" y="62"/>
                </a:cubicBezTo>
                <a:cubicBezTo>
                  <a:pt x="1093" y="64"/>
                  <a:pt x="1097" y="65"/>
                  <a:pt x="1100" y="67"/>
                </a:cubicBezTo>
                <a:close/>
                <a:moveTo>
                  <a:pt x="1100" y="81"/>
                </a:moveTo>
                <a:cubicBezTo>
                  <a:pt x="1100" y="85"/>
                  <a:pt x="1100" y="85"/>
                  <a:pt x="1100" y="85"/>
                </a:cubicBezTo>
                <a:cubicBezTo>
                  <a:pt x="1093" y="81"/>
                  <a:pt x="1087" y="77"/>
                  <a:pt x="1079" y="74"/>
                </a:cubicBezTo>
                <a:cubicBezTo>
                  <a:pt x="1079" y="71"/>
                  <a:pt x="1079" y="71"/>
                  <a:pt x="1079" y="71"/>
                </a:cubicBezTo>
                <a:cubicBezTo>
                  <a:pt x="1087" y="74"/>
                  <a:pt x="1093" y="77"/>
                  <a:pt x="1100" y="81"/>
                </a:cubicBezTo>
                <a:close/>
                <a:moveTo>
                  <a:pt x="1100" y="97"/>
                </a:moveTo>
                <a:cubicBezTo>
                  <a:pt x="1094" y="92"/>
                  <a:pt x="1087" y="88"/>
                  <a:pt x="1080" y="83"/>
                </a:cubicBezTo>
                <a:cubicBezTo>
                  <a:pt x="1080" y="83"/>
                  <a:pt x="1080" y="83"/>
                  <a:pt x="1079" y="83"/>
                </a:cubicBezTo>
                <a:cubicBezTo>
                  <a:pt x="1079" y="87"/>
                  <a:pt x="1079" y="87"/>
                  <a:pt x="1079" y="87"/>
                </a:cubicBezTo>
                <a:cubicBezTo>
                  <a:pt x="1087" y="91"/>
                  <a:pt x="1094" y="96"/>
                  <a:pt x="1100" y="102"/>
                </a:cubicBezTo>
                <a:cubicBezTo>
                  <a:pt x="1100" y="97"/>
                  <a:pt x="1100" y="97"/>
                  <a:pt x="1100" y="97"/>
                </a:cubicBezTo>
                <a:close/>
                <a:moveTo>
                  <a:pt x="1100" y="113"/>
                </a:moveTo>
                <a:cubicBezTo>
                  <a:pt x="1100" y="117"/>
                  <a:pt x="1100" y="117"/>
                  <a:pt x="1100" y="117"/>
                </a:cubicBezTo>
                <a:cubicBezTo>
                  <a:pt x="1096" y="114"/>
                  <a:pt x="1092" y="111"/>
                  <a:pt x="1088" y="108"/>
                </a:cubicBezTo>
                <a:cubicBezTo>
                  <a:pt x="1085" y="106"/>
                  <a:pt x="1082" y="104"/>
                  <a:pt x="1079" y="102"/>
                </a:cubicBezTo>
                <a:cubicBezTo>
                  <a:pt x="1079" y="98"/>
                  <a:pt x="1079" y="98"/>
                  <a:pt x="1079" y="98"/>
                </a:cubicBezTo>
                <a:cubicBezTo>
                  <a:pt x="1087" y="102"/>
                  <a:pt x="1093" y="107"/>
                  <a:pt x="1100" y="113"/>
                </a:cubicBezTo>
                <a:close/>
                <a:moveTo>
                  <a:pt x="1100" y="126"/>
                </a:moveTo>
                <a:cubicBezTo>
                  <a:pt x="1097" y="123"/>
                  <a:pt x="1093" y="120"/>
                  <a:pt x="1090" y="118"/>
                </a:cubicBezTo>
                <a:cubicBezTo>
                  <a:pt x="1086" y="116"/>
                  <a:pt x="1083" y="114"/>
                  <a:pt x="1079" y="111"/>
                </a:cubicBezTo>
                <a:cubicBezTo>
                  <a:pt x="1079" y="115"/>
                  <a:pt x="1079" y="115"/>
                  <a:pt x="1079" y="115"/>
                </a:cubicBezTo>
                <a:cubicBezTo>
                  <a:pt x="1086" y="119"/>
                  <a:pt x="1093" y="124"/>
                  <a:pt x="1099" y="129"/>
                </a:cubicBezTo>
                <a:cubicBezTo>
                  <a:pt x="1099" y="130"/>
                  <a:pt x="1100" y="130"/>
                  <a:pt x="1100" y="130"/>
                </a:cubicBezTo>
                <a:cubicBezTo>
                  <a:pt x="1100" y="126"/>
                  <a:pt x="1100" y="126"/>
                  <a:pt x="1100" y="126"/>
                </a:cubicBezTo>
                <a:close/>
                <a:moveTo>
                  <a:pt x="1100" y="143"/>
                </a:moveTo>
                <a:cubicBezTo>
                  <a:pt x="1094" y="136"/>
                  <a:pt x="1087" y="131"/>
                  <a:pt x="1079" y="126"/>
                </a:cubicBezTo>
                <a:cubicBezTo>
                  <a:pt x="1079" y="130"/>
                  <a:pt x="1079" y="130"/>
                  <a:pt x="1079" y="130"/>
                </a:cubicBezTo>
                <a:cubicBezTo>
                  <a:pt x="1087" y="134"/>
                  <a:pt x="1094" y="141"/>
                  <a:pt x="1100" y="148"/>
                </a:cubicBezTo>
                <a:lnTo>
                  <a:pt x="1100" y="143"/>
                </a:lnTo>
                <a:close/>
                <a:moveTo>
                  <a:pt x="1079" y="165"/>
                </a:moveTo>
                <a:cubicBezTo>
                  <a:pt x="1064" y="165"/>
                  <a:pt x="1064" y="165"/>
                  <a:pt x="1064" y="165"/>
                </a:cubicBezTo>
                <a:cubicBezTo>
                  <a:pt x="1064" y="160"/>
                  <a:pt x="1064" y="160"/>
                  <a:pt x="1064" y="160"/>
                </a:cubicBezTo>
                <a:cubicBezTo>
                  <a:pt x="1064" y="160"/>
                  <a:pt x="1064" y="160"/>
                  <a:pt x="1064" y="160"/>
                </a:cubicBezTo>
                <a:cubicBezTo>
                  <a:pt x="1064" y="159"/>
                  <a:pt x="1064" y="159"/>
                  <a:pt x="1064" y="158"/>
                </a:cubicBezTo>
                <a:cubicBezTo>
                  <a:pt x="1064" y="152"/>
                  <a:pt x="1064" y="152"/>
                  <a:pt x="1064" y="152"/>
                </a:cubicBezTo>
                <a:cubicBezTo>
                  <a:pt x="1067" y="155"/>
                  <a:pt x="1069" y="158"/>
                  <a:pt x="1072" y="160"/>
                </a:cubicBezTo>
                <a:cubicBezTo>
                  <a:pt x="1079" y="160"/>
                  <a:pt x="1079" y="160"/>
                  <a:pt x="1079" y="160"/>
                </a:cubicBezTo>
                <a:cubicBezTo>
                  <a:pt x="1079" y="165"/>
                  <a:pt x="1079" y="165"/>
                  <a:pt x="1079" y="165"/>
                </a:cubicBezTo>
                <a:close/>
                <a:moveTo>
                  <a:pt x="1064" y="31"/>
                </a:moveTo>
                <a:cubicBezTo>
                  <a:pt x="1068" y="31"/>
                  <a:pt x="1072" y="31"/>
                  <a:pt x="1077" y="31"/>
                </a:cubicBezTo>
                <a:cubicBezTo>
                  <a:pt x="1078" y="30"/>
                  <a:pt x="1078" y="30"/>
                  <a:pt x="1079" y="30"/>
                </a:cubicBezTo>
                <a:cubicBezTo>
                  <a:pt x="1079" y="34"/>
                  <a:pt x="1079" y="34"/>
                  <a:pt x="1079" y="34"/>
                </a:cubicBezTo>
                <a:cubicBezTo>
                  <a:pt x="1079" y="34"/>
                  <a:pt x="1078" y="34"/>
                  <a:pt x="1078" y="34"/>
                </a:cubicBezTo>
                <a:cubicBezTo>
                  <a:pt x="1073" y="35"/>
                  <a:pt x="1069" y="35"/>
                  <a:pt x="1064" y="35"/>
                </a:cubicBezTo>
                <a:cubicBezTo>
                  <a:pt x="1064" y="31"/>
                  <a:pt x="1064" y="31"/>
                  <a:pt x="1064" y="31"/>
                </a:cubicBezTo>
                <a:close/>
                <a:moveTo>
                  <a:pt x="1079" y="43"/>
                </a:moveTo>
                <a:cubicBezTo>
                  <a:pt x="1079" y="46"/>
                  <a:pt x="1079" y="46"/>
                  <a:pt x="1079" y="46"/>
                </a:cubicBezTo>
                <a:cubicBezTo>
                  <a:pt x="1074" y="46"/>
                  <a:pt x="1069" y="46"/>
                  <a:pt x="1064" y="47"/>
                </a:cubicBezTo>
                <a:cubicBezTo>
                  <a:pt x="1064" y="44"/>
                  <a:pt x="1064" y="44"/>
                  <a:pt x="1064" y="44"/>
                </a:cubicBezTo>
                <a:cubicBezTo>
                  <a:pt x="1068" y="43"/>
                  <a:pt x="1073" y="43"/>
                  <a:pt x="1077" y="43"/>
                </a:cubicBezTo>
                <a:cubicBezTo>
                  <a:pt x="1078" y="43"/>
                  <a:pt x="1078" y="43"/>
                  <a:pt x="1079" y="43"/>
                </a:cubicBezTo>
                <a:close/>
                <a:moveTo>
                  <a:pt x="1079" y="52"/>
                </a:moveTo>
                <a:cubicBezTo>
                  <a:pt x="1079" y="54"/>
                  <a:pt x="1079" y="54"/>
                  <a:pt x="1079" y="54"/>
                </a:cubicBezTo>
                <a:cubicBezTo>
                  <a:pt x="1074" y="54"/>
                  <a:pt x="1069" y="54"/>
                  <a:pt x="1064" y="55"/>
                </a:cubicBezTo>
                <a:cubicBezTo>
                  <a:pt x="1064" y="52"/>
                  <a:pt x="1064" y="52"/>
                  <a:pt x="1064" y="52"/>
                </a:cubicBezTo>
                <a:cubicBezTo>
                  <a:pt x="1065" y="51"/>
                  <a:pt x="1066" y="51"/>
                  <a:pt x="1067" y="51"/>
                </a:cubicBezTo>
                <a:cubicBezTo>
                  <a:pt x="1071" y="52"/>
                  <a:pt x="1075" y="51"/>
                  <a:pt x="1079" y="52"/>
                </a:cubicBezTo>
                <a:close/>
                <a:moveTo>
                  <a:pt x="1079" y="59"/>
                </a:moveTo>
                <a:cubicBezTo>
                  <a:pt x="1079" y="63"/>
                  <a:pt x="1079" y="63"/>
                  <a:pt x="1079" y="63"/>
                </a:cubicBezTo>
                <a:cubicBezTo>
                  <a:pt x="1069" y="61"/>
                  <a:pt x="1069" y="61"/>
                  <a:pt x="1069" y="61"/>
                </a:cubicBezTo>
                <a:cubicBezTo>
                  <a:pt x="1068" y="62"/>
                  <a:pt x="1066" y="62"/>
                  <a:pt x="1064" y="62"/>
                </a:cubicBezTo>
                <a:cubicBezTo>
                  <a:pt x="1064" y="58"/>
                  <a:pt x="1064" y="58"/>
                  <a:pt x="1064" y="58"/>
                </a:cubicBezTo>
                <a:cubicBezTo>
                  <a:pt x="1069" y="58"/>
                  <a:pt x="1074" y="58"/>
                  <a:pt x="1079" y="59"/>
                </a:cubicBezTo>
                <a:close/>
                <a:moveTo>
                  <a:pt x="1079" y="71"/>
                </a:moveTo>
                <a:cubicBezTo>
                  <a:pt x="1079" y="74"/>
                  <a:pt x="1079" y="74"/>
                  <a:pt x="1079" y="74"/>
                </a:cubicBezTo>
                <a:cubicBezTo>
                  <a:pt x="1075" y="73"/>
                  <a:pt x="1071" y="72"/>
                  <a:pt x="1066" y="72"/>
                </a:cubicBezTo>
                <a:cubicBezTo>
                  <a:pt x="1063" y="73"/>
                  <a:pt x="1065" y="77"/>
                  <a:pt x="1066" y="79"/>
                </a:cubicBezTo>
                <a:cubicBezTo>
                  <a:pt x="1070" y="80"/>
                  <a:pt x="1075" y="82"/>
                  <a:pt x="1079" y="83"/>
                </a:cubicBezTo>
                <a:cubicBezTo>
                  <a:pt x="1079" y="87"/>
                  <a:pt x="1079" y="87"/>
                  <a:pt x="1079" y="87"/>
                </a:cubicBezTo>
                <a:cubicBezTo>
                  <a:pt x="1076" y="85"/>
                  <a:pt x="1072" y="84"/>
                  <a:pt x="1068" y="83"/>
                </a:cubicBezTo>
                <a:cubicBezTo>
                  <a:pt x="1066" y="85"/>
                  <a:pt x="1068" y="89"/>
                  <a:pt x="1068" y="92"/>
                </a:cubicBezTo>
                <a:cubicBezTo>
                  <a:pt x="1072" y="94"/>
                  <a:pt x="1076" y="96"/>
                  <a:pt x="1079" y="98"/>
                </a:cubicBezTo>
                <a:cubicBezTo>
                  <a:pt x="1079" y="102"/>
                  <a:pt x="1079" y="102"/>
                  <a:pt x="1079" y="102"/>
                </a:cubicBezTo>
                <a:cubicBezTo>
                  <a:pt x="1076" y="99"/>
                  <a:pt x="1073" y="98"/>
                  <a:pt x="1069" y="96"/>
                </a:cubicBezTo>
                <a:cubicBezTo>
                  <a:pt x="1066" y="98"/>
                  <a:pt x="1067" y="102"/>
                  <a:pt x="1067" y="105"/>
                </a:cubicBezTo>
                <a:cubicBezTo>
                  <a:pt x="1072" y="106"/>
                  <a:pt x="1076" y="109"/>
                  <a:pt x="1079" y="111"/>
                </a:cubicBezTo>
                <a:cubicBezTo>
                  <a:pt x="1079" y="115"/>
                  <a:pt x="1079" y="115"/>
                  <a:pt x="1079" y="115"/>
                </a:cubicBezTo>
                <a:cubicBezTo>
                  <a:pt x="1077" y="113"/>
                  <a:pt x="1074" y="112"/>
                  <a:pt x="1072" y="110"/>
                </a:cubicBezTo>
                <a:cubicBezTo>
                  <a:pt x="1070" y="110"/>
                  <a:pt x="1068" y="108"/>
                  <a:pt x="1066" y="110"/>
                </a:cubicBezTo>
                <a:cubicBezTo>
                  <a:pt x="1066" y="112"/>
                  <a:pt x="1065" y="114"/>
                  <a:pt x="1064" y="117"/>
                </a:cubicBezTo>
                <a:cubicBezTo>
                  <a:pt x="1064" y="69"/>
                  <a:pt x="1064" y="69"/>
                  <a:pt x="1064" y="69"/>
                </a:cubicBezTo>
                <a:cubicBezTo>
                  <a:pt x="1069" y="69"/>
                  <a:pt x="1074" y="70"/>
                  <a:pt x="1079" y="71"/>
                </a:cubicBezTo>
                <a:close/>
                <a:moveTo>
                  <a:pt x="1079" y="126"/>
                </a:moveTo>
                <a:cubicBezTo>
                  <a:pt x="1079" y="130"/>
                  <a:pt x="1079" y="130"/>
                  <a:pt x="1079" y="130"/>
                </a:cubicBezTo>
                <a:cubicBezTo>
                  <a:pt x="1074" y="127"/>
                  <a:pt x="1069" y="125"/>
                  <a:pt x="1064" y="123"/>
                </a:cubicBezTo>
                <a:cubicBezTo>
                  <a:pt x="1064" y="119"/>
                  <a:pt x="1064" y="119"/>
                  <a:pt x="1064" y="119"/>
                </a:cubicBezTo>
                <a:cubicBezTo>
                  <a:pt x="1064" y="120"/>
                  <a:pt x="1064" y="120"/>
                  <a:pt x="1064" y="120"/>
                </a:cubicBezTo>
                <a:cubicBezTo>
                  <a:pt x="1070" y="122"/>
                  <a:pt x="1075" y="124"/>
                  <a:pt x="1079" y="126"/>
                </a:cubicBezTo>
                <a:close/>
                <a:moveTo>
                  <a:pt x="1079" y="140"/>
                </a:moveTo>
                <a:cubicBezTo>
                  <a:pt x="1079" y="143"/>
                  <a:pt x="1079" y="143"/>
                  <a:pt x="1079" y="143"/>
                </a:cubicBezTo>
                <a:cubicBezTo>
                  <a:pt x="1075" y="140"/>
                  <a:pt x="1069" y="137"/>
                  <a:pt x="1064" y="135"/>
                </a:cubicBezTo>
                <a:cubicBezTo>
                  <a:pt x="1064" y="132"/>
                  <a:pt x="1064" y="132"/>
                  <a:pt x="1064" y="132"/>
                </a:cubicBezTo>
                <a:cubicBezTo>
                  <a:pt x="1069" y="134"/>
                  <a:pt x="1074" y="136"/>
                  <a:pt x="1079" y="140"/>
                </a:cubicBezTo>
                <a:close/>
                <a:moveTo>
                  <a:pt x="1079" y="153"/>
                </a:moveTo>
                <a:cubicBezTo>
                  <a:pt x="1075" y="149"/>
                  <a:pt x="1069" y="146"/>
                  <a:pt x="1064" y="143"/>
                </a:cubicBezTo>
                <a:cubicBezTo>
                  <a:pt x="1064" y="147"/>
                  <a:pt x="1064" y="147"/>
                  <a:pt x="1064" y="147"/>
                </a:cubicBezTo>
                <a:cubicBezTo>
                  <a:pt x="1070" y="149"/>
                  <a:pt x="1075" y="153"/>
                  <a:pt x="1079" y="158"/>
                </a:cubicBezTo>
                <a:lnTo>
                  <a:pt x="1079" y="153"/>
                </a:lnTo>
                <a:close/>
                <a:moveTo>
                  <a:pt x="1064" y="165"/>
                </a:moveTo>
                <a:cubicBezTo>
                  <a:pt x="1061" y="165"/>
                  <a:pt x="1061" y="165"/>
                  <a:pt x="1061" y="165"/>
                </a:cubicBezTo>
                <a:cubicBezTo>
                  <a:pt x="1061" y="160"/>
                  <a:pt x="1061" y="160"/>
                  <a:pt x="1061" y="160"/>
                </a:cubicBezTo>
                <a:cubicBezTo>
                  <a:pt x="1062" y="160"/>
                  <a:pt x="1063" y="160"/>
                  <a:pt x="1064" y="160"/>
                </a:cubicBezTo>
                <a:cubicBezTo>
                  <a:pt x="1064" y="165"/>
                  <a:pt x="1064" y="165"/>
                  <a:pt x="1064" y="165"/>
                </a:cubicBezTo>
                <a:close/>
                <a:moveTo>
                  <a:pt x="1061" y="31"/>
                </a:moveTo>
                <a:cubicBezTo>
                  <a:pt x="1062" y="31"/>
                  <a:pt x="1063" y="31"/>
                  <a:pt x="1064" y="31"/>
                </a:cubicBezTo>
                <a:cubicBezTo>
                  <a:pt x="1064" y="35"/>
                  <a:pt x="1064" y="35"/>
                  <a:pt x="1064" y="35"/>
                </a:cubicBezTo>
                <a:cubicBezTo>
                  <a:pt x="1063" y="35"/>
                  <a:pt x="1062" y="35"/>
                  <a:pt x="1061" y="35"/>
                </a:cubicBezTo>
                <a:cubicBezTo>
                  <a:pt x="1061" y="31"/>
                  <a:pt x="1061" y="31"/>
                  <a:pt x="1061" y="31"/>
                </a:cubicBezTo>
                <a:close/>
                <a:moveTo>
                  <a:pt x="1064" y="44"/>
                </a:moveTo>
                <a:cubicBezTo>
                  <a:pt x="1064" y="47"/>
                  <a:pt x="1064" y="47"/>
                  <a:pt x="1064" y="47"/>
                </a:cubicBezTo>
                <a:cubicBezTo>
                  <a:pt x="1063" y="47"/>
                  <a:pt x="1062" y="47"/>
                  <a:pt x="1061" y="47"/>
                </a:cubicBezTo>
                <a:cubicBezTo>
                  <a:pt x="1061" y="45"/>
                  <a:pt x="1061" y="45"/>
                  <a:pt x="1061" y="45"/>
                </a:cubicBezTo>
                <a:cubicBezTo>
                  <a:pt x="1062" y="44"/>
                  <a:pt x="1063" y="44"/>
                  <a:pt x="1064" y="44"/>
                </a:cubicBezTo>
                <a:close/>
                <a:moveTo>
                  <a:pt x="1064" y="52"/>
                </a:moveTo>
                <a:cubicBezTo>
                  <a:pt x="1064" y="55"/>
                  <a:pt x="1064" y="55"/>
                  <a:pt x="1064" y="55"/>
                </a:cubicBezTo>
                <a:cubicBezTo>
                  <a:pt x="1063" y="55"/>
                  <a:pt x="1062" y="55"/>
                  <a:pt x="1061" y="56"/>
                </a:cubicBezTo>
                <a:cubicBezTo>
                  <a:pt x="1061" y="53"/>
                  <a:pt x="1061" y="53"/>
                  <a:pt x="1061" y="53"/>
                </a:cubicBezTo>
                <a:cubicBezTo>
                  <a:pt x="1062" y="52"/>
                  <a:pt x="1063" y="52"/>
                  <a:pt x="1064" y="52"/>
                </a:cubicBezTo>
                <a:close/>
                <a:moveTo>
                  <a:pt x="1064" y="58"/>
                </a:moveTo>
                <a:cubicBezTo>
                  <a:pt x="1064" y="62"/>
                  <a:pt x="1064" y="62"/>
                  <a:pt x="1064" y="62"/>
                </a:cubicBezTo>
                <a:cubicBezTo>
                  <a:pt x="1063" y="63"/>
                  <a:pt x="1062" y="63"/>
                  <a:pt x="1061" y="63"/>
                </a:cubicBezTo>
                <a:cubicBezTo>
                  <a:pt x="1061" y="59"/>
                  <a:pt x="1061" y="59"/>
                  <a:pt x="1061" y="59"/>
                </a:cubicBezTo>
                <a:cubicBezTo>
                  <a:pt x="1062" y="59"/>
                  <a:pt x="1063" y="59"/>
                  <a:pt x="1064" y="58"/>
                </a:cubicBezTo>
                <a:close/>
                <a:moveTo>
                  <a:pt x="1064" y="69"/>
                </a:moveTo>
                <a:cubicBezTo>
                  <a:pt x="1064" y="117"/>
                  <a:pt x="1064" y="117"/>
                  <a:pt x="1064" y="117"/>
                </a:cubicBezTo>
                <a:cubicBezTo>
                  <a:pt x="1064" y="118"/>
                  <a:pt x="1064" y="118"/>
                  <a:pt x="1064" y="119"/>
                </a:cubicBezTo>
                <a:cubicBezTo>
                  <a:pt x="1064" y="123"/>
                  <a:pt x="1064" y="123"/>
                  <a:pt x="1064" y="123"/>
                </a:cubicBezTo>
                <a:cubicBezTo>
                  <a:pt x="1064" y="123"/>
                  <a:pt x="1063" y="123"/>
                  <a:pt x="1063" y="123"/>
                </a:cubicBezTo>
                <a:cubicBezTo>
                  <a:pt x="1062" y="124"/>
                  <a:pt x="1061" y="125"/>
                  <a:pt x="1061" y="126"/>
                </a:cubicBezTo>
                <a:cubicBezTo>
                  <a:pt x="1061" y="113"/>
                  <a:pt x="1061" y="113"/>
                  <a:pt x="1061" y="113"/>
                </a:cubicBezTo>
                <a:cubicBezTo>
                  <a:pt x="1063" y="105"/>
                  <a:pt x="1064" y="97"/>
                  <a:pt x="1063" y="89"/>
                </a:cubicBezTo>
                <a:cubicBezTo>
                  <a:pt x="1063" y="84"/>
                  <a:pt x="1062" y="80"/>
                  <a:pt x="1061" y="76"/>
                </a:cubicBezTo>
                <a:cubicBezTo>
                  <a:pt x="1061" y="64"/>
                  <a:pt x="1061" y="64"/>
                  <a:pt x="1061" y="64"/>
                </a:cubicBezTo>
                <a:cubicBezTo>
                  <a:pt x="1061" y="66"/>
                  <a:pt x="1062" y="67"/>
                  <a:pt x="1063" y="69"/>
                </a:cubicBezTo>
                <a:cubicBezTo>
                  <a:pt x="1063" y="69"/>
                  <a:pt x="1064" y="69"/>
                  <a:pt x="1064" y="69"/>
                </a:cubicBezTo>
                <a:close/>
                <a:moveTo>
                  <a:pt x="1064" y="132"/>
                </a:moveTo>
                <a:cubicBezTo>
                  <a:pt x="1064" y="135"/>
                  <a:pt x="1064" y="135"/>
                  <a:pt x="1064" y="135"/>
                </a:cubicBezTo>
                <a:cubicBezTo>
                  <a:pt x="1064" y="135"/>
                  <a:pt x="1064" y="135"/>
                  <a:pt x="1064" y="135"/>
                </a:cubicBezTo>
                <a:cubicBezTo>
                  <a:pt x="1063" y="135"/>
                  <a:pt x="1062" y="134"/>
                  <a:pt x="1061" y="134"/>
                </a:cubicBezTo>
                <a:cubicBezTo>
                  <a:pt x="1061" y="131"/>
                  <a:pt x="1061" y="131"/>
                  <a:pt x="1061" y="131"/>
                </a:cubicBezTo>
                <a:cubicBezTo>
                  <a:pt x="1062" y="131"/>
                  <a:pt x="1063" y="131"/>
                  <a:pt x="1064" y="132"/>
                </a:cubicBezTo>
                <a:close/>
                <a:moveTo>
                  <a:pt x="1064" y="143"/>
                </a:moveTo>
                <a:cubicBezTo>
                  <a:pt x="1064" y="147"/>
                  <a:pt x="1064" y="147"/>
                  <a:pt x="1064" y="147"/>
                </a:cubicBezTo>
                <a:cubicBezTo>
                  <a:pt x="1063" y="146"/>
                  <a:pt x="1062" y="146"/>
                  <a:pt x="1061" y="145"/>
                </a:cubicBezTo>
                <a:cubicBezTo>
                  <a:pt x="1061" y="142"/>
                  <a:pt x="1061" y="142"/>
                  <a:pt x="1061" y="142"/>
                </a:cubicBezTo>
                <a:cubicBezTo>
                  <a:pt x="1062" y="142"/>
                  <a:pt x="1063" y="143"/>
                  <a:pt x="1064" y="143"/>
                </a:cubicBezTo>
                <a:close/>
                <a:moveTo>
                  <a:pt x="1064" y="152"/>
                </a:moveTo>
                <a:cubicBezTo>
                  <a:pt x="1064" y="158"/>
                  <a:pt x="1064" y="158"/>
                  <a:pt x="1064" y="158"/>
                </a:cubicBezTo>
                <a:cubicBezTo>
                  <a:pt x="1063" y="156"/>
                  <a:pt x="1062" y="155"/>
                  <a:pt x="1061" y="154"/>
                </a:cubicBezTo>
                <a:cubicBezTo>
                  <a:pt x="1061" y="149"/>
                  <a:pt x="1061" y="149"/>
                  <a:pt x="1061" y="149"/>
                </a:cubicBezTo>
                <a:cubicBezTo>
                  <a:pt x="1061" y="149"/>
                  <a:pt x="1061" y="149"/>
                  <a:pt x="1061" y="149"/>
                </a:cubicBezTo>
                <a:cubicBezTo>
                  <a:pt x="1062" y="150"/>
                  <a:pt x="1063" y="151"/>
                  <a:pt x="1064" y="152"/>
                </a:cubicBezTo>
                <a:close/>
                <a:moveTo>
                  <a:pt x="1061" y="165"/>
                </a:moveTo>
                <a:cubicBezTo>
                  <a:pt x="1058" y="165"/>
                  <a:pt x="1058" y="165"/>
                  <a:pt x="1058" y="165"/>
                </a:cubicBezTo>
                <a:cubicBezTo>
                  <a:pt x="1058" y="159"/>
                  <a:pt x="1058" y="159"/>
                  <a:pt x="1058" y="159"/>
                </a:cubicBezTo>
                <a:cubicBezTo>
                  <a:pt x="1059" y="159"/>
                  <a:pt x="1060" y="160"/>
                  <a:pt x="1061" y="160"/>
                </a:cubicBezTo>
                <a:cubicBezTo>
                  <a:pt x="1061" y="165"/>
                  <a:pt x="1061" y="165"/>
                  <a:pt x="1061" y="165"/>
                </a:cubicBezTo>
                <a:close/>
                <a:moveTo>
                  <a:pt x="1058" y="31"/>
                </a:moveTo>
                <a:cubicBezTo>
                  <a:pt x="1059" y="31"/>
                  <a:pt x="1060" y="31"/>
                  <a:pt x="1061" y="31"/>
                </a:cubicBezTo>
                <a:cubicBezTo>
                  <a:pt x="1061" y="35"/>
                  <a:pt x="1061" y="35"/>
                  <a:pt x="1061" y="35"/>
                </a:cubicBezTo>
                <a:cubicBezTo>
                  <a:pt x="1060" y="35"/>
                  <a:pt x="1059" y="35"/>
                  <a:pt x="1058" y="35"/>
                </a:cubicBezTo>
                <a:cubicBezTo>
                  <a:pt x="1058" y="31"/>
                  <a:pt x="1058" y="31"/>
                  <a:pt x="1058" y="31"/>
                </a:cubicBezTo>
                <a:close/>
                <a:moveTo>
                  <a:pt x="1061" y="45"/>
                </a:moveTo>
                <a:cubicBezTo>
                  <a:pt x="1061" y="47"/>
                  <a:pt x="1061" y="47"/>
                  <a:pt x="1061" y="47"/>
                </a:cubicBezTo>
                <a:cubicBezTo>
                  <a:pt x="1060" y="48"/>
                  <a:pt x="1059" y="48"/>
                  <a:pt x="1058" y="48"/>
                </a:cubicBezTo>
                <a:cubicBezTo>
                  <a:pt x="1058" y="45"/>
                  <a:pt x="1058" y="45"/>
                  <a:pt x="1058" y="45"/>
                </a:cubicBezTo>
                <a:cubicBezTo>
                  <a:pt x="1059" y="45"/>
                  <a:pt x="1060" y="45"/>
                  <a:pt x="1061" y="45"/>
                </a:cubicBezTo>
                <a:close/>
                <a:moveTo>
                  <a:pt x="1061" y="53"/>
                </a:moveTo>
                <a:cubicBezTo>
                  <a:pt x="1061" y="56"/>
                  <a:pt x="1061" y="56"/>
                  <a:pt x="1061" y="56"/>
                </a:cubicBezTo>
                <a:cubicBezTo>
                  <a:pt x="1060" y="56"/>
                  <a:pt x="1059" y="56"/>
                  <a:pt x="1058" y="57"/>
                </a:cubicBezTo>
                <a:cubicBezTo>
                  <a:pt x="1058" y="57"/>
                  <a:pt x="1058" y="57"/>
                  <a:pt x="1058" y="57"/>
                </a:cubicBezTo>
                <a:cubicBezTo>
                  <a:pt x="1058" y="58"/>
                  <a:pt x="1059" y="59"/>
                  <a:pt x="1060" y="59"/>
                </a:cubicBezTo>
                <a:cubicBezTo>
                  <a:pt x="1061" y="59"/>
                  <a:pt x="1061" y="59"/>
                  <a:pt x="1061" y="59"/>
                </a:cubicBezTo>
                <a:cubicBezTo>
                  <a:pt x="1061" y="63"/>
                  <a:pt x="1061" y="63"/>
                  <a:pt x="1061" y="63"/>
                </a:cubicBezTo>
                <a:cubicBezTo>
                  <a:pt x="1061" y="63"/>
                  <a:pt x="1061" y="63"/>
                  <a:pt x="1061" y="63"/>
                </a:cubicBezTo>
                <a:cubicBezTo>
                  <a:pt x="1061" y="63"/>
                  <a:pt x="1061" y="63"/>
                  <a:pt x="1061" y="64"/>
                </a:cubicBezTo>
                <a:cubicBezTo>
                  <a:pt x="1061" y="76"/>
                  <a:pt x="1061" y="76"/>
                  <a:pt x="1061" y="76"/>
                </a:cubicBezTo>
                <a:cubicBezTo>
                  <a:pt x="1060" y="73"/>
                  <a:pt x="1059" y="70"/>
                  <a:pt x="1058" y="68"/>
                </a:cubicBezTo>
                <a:cubicBezTo>
                  <a:pt x="1058" y="54"/>
                  <a:pt x="1058" y="54"/>
                  <a:pt x="1058" y="54"/>
                </a:cubicBezTo>
                <a:cubicBezTo>
                  <a:pt x="1059" y="53"/>
                  <a:pt x="1060" y="53"/>
                  <a:pt x="1061" y="53"/>
                </a:cubicBezTo>
                <a:close/>
                <a:moveTo>
                  <a:pt x="1061" y="113"/>
                </a:moveTo>
                <a:cubicBezTo>
                  <a:pt x="1061" y="126"/>
                  <a:pt x="1061" y="126"/>
                  <a:pt x="1061" y="126"/>
                </a:cubicBezTo>
                <a:cubicBezTo>
                  <a:pt x="1060" y="127"/>
                  <a:pt x="1059" y="129"/>
                  <a:pt x="1060" y="130"/>
                </a:cubicBezTo>
                <a:cubicBezTo>
                  <a:pt x="1060" y="130"/>
                  <a:pt x="1060" y="131"/>
                  <a:pt x="1061" y="131"/>
                </a:cubicBezTo>
                <a:cubicBezTo>
                  <a:pt x="1061" y="134"/>
                  <a:pt x="1061" y="134"/>
                  <a:pt x="1061" y="134"/>
                </a:cubicBezTo>
                <a:cubicBezTo>
                  <a:pt x="1060" y="133"/>
                  <a:pt x="1059" y="133"/>
                  <a:pt x="1058" y="133"/>
                </a:cubicBezTo>
                <a:cubicBezTo>
                  <a:pt x="1058" y="121"/>
                  <a:pt x="1058" y="121"/>
                  <a:pt x="1058" y="121"/>
                </a:cubicBezTo>
                <a:cubicBezTo>
                  <a:pt x="1059" y="119"/>
                  <a:pt x="1060" y="116"/>
                  <a:pt x="1061" y="113"/>
                </a:cubicBezTo>
                <a:close/>
                <a:moveTo>
                  <a:pt x="1061" y="142"/>
                </a:moveTo>
                <a:cubicBezTo>
                  <a:pt x="1061" y="145"/>
                  <a:pt x="1061" y="145"/>
                  <a:pt x="1061" y="145"/>
                </a:cubicBezTo>
                <a:cubicBezTo>
                  <a:pt x="1060" y="145"/>
                  <a:pt x="1059" y="144"/>
                  <a:pt x="1058" y="144"/>
                </a:cubicBezTo>
                <a:cubicBezTo>
                  <a:pt x="1058" y="141"/>
                  <a:pt x="1058" y="141"/>
                  <a:pt x="1058" y="141"/>
                </a:cubicBezTo>
                <a:cubicBezTo>
                  <a:pt x="1059" y="141"/>
                  <a:pt x="1060" y="141"/>
                  <a:pt x="1061" y="142"/>
                </a:cubicBezTo>
                <a:close/>
                <a:moveTo>
                  <a:pt x="1061" y="149"/>
                </a:moveTo>
                <a:cubicBezTo>
                  <a:pt x="1061" y="154"/>
                  <a:pt x="1061" y="154"/>
                  <a:pt x="1061" y="154"/>
                </a:cubicBezTo>
                <a:cubicBezTo>
                  <a:pt x="1061" y="154"/>
                  <a:pt x="1060" y="154"/>
                  <a:pt x="1060" y="154"/>
                </a:cubicBezTo>
                <a:cubicBezTo>
                  <a:pt x="1060" y="153"/>
                  <a:pt x="1059" y="153"/>
                  <a:pt x="1058" y="152"/>
                </a:cubicBezTo>
                <a:cubicBezTo>
                  <a:pt x="1058" y="148"/>
                  <a:pt x="1058" y="148"/>
                  <a:pt x="1058" y="148"/>
                </a:cubicBezTo>
                <a:cubicBezTo>
                  <a:pt x="1059" y="149"/>
                  <a:pt x="1060" y="149"/>
                  <a:pt x="1061" y="149"/>
                </a:cubicBezTo>
                <a:close/>
                <a:moveTo>
                  <a:pt x="1058" y="165"/>
                </a:moveTo>
                <a:cubicBezTo>
                  <a:pt x="1052" y="165"/>
                  <a:pt x="1052" y="165"/>
                  <a:pt x="1052" y="165"/>
                </a:cubicBezTo>
                <a:cubicBezTo>
                  <a:pt x="1052" y="154"/>
                  <a:pt x="1052" y="154"/>
                  <a:pt x="1052" y="154"/>
                </a:cubicBezTo>
                <a:cubicBezTo>
                  <a:pt x="1054" y="156"/>
                  <a:pt x="1056" y="158"/>
                  <a:pt x="1058" y="159"/>
                </a:cubicBezTo>
                <a:cubicBezTo>
                  <a:pt x="1058" y="165"/>
                  <a:pt x="1058" y="165"/>
                  <a:pt x="1058" y="165"/>
                </a:cubicBezTo>
                <a:close/>
                <a:moveTo>
                  <a:pt x="1052" y="32"/>
                </a:moveTo>
                <a:cubicBezTo>
                  <a:pt x="1054" y="32"/>
                  <a:pt x="1056" y="32"/>
                  <a:pt x="1058" y="31"/>
                </a:cubicBezTo>
                <a:cubicBezTo>
                  <a:pt x="1058" y="35"/>
                  <a:pt x="1058" y="35"/>
                  <a:pt x="1058" y="35"/>
                </a:cubicBezTo>
                <a:cubicBezTo>
                  <a:pt x="1056" y="35"/>
                  <a:pt x="1054" y="36"/>
                  <a:pt x="1052" y="36"/>
                </a:cubicBezTo>
                <a:cubicBezTo>
                  <a:pt x="1052" y="32"/>
                  <a:pt x="1052" y="32"/>
                  <a:pt x="1052" y="32"/>
                </a:cubicBezTo>
                <a:close/>
                <a:moveTo>
                  <a:pt x="1058" y="45"/>
                </a:moveTo>
                <a:cubicBezTo>
                  <a:pt x="1058" y="48"/>
                  <a:pt x="1058" y="48"/>
                  <a:pt x="1058" y="48"/>
                </a:cubicBezTo>
                <a:cubicBezTo>
                  <a:pt x="1056" y="49"/>
                  <a:pt x="1054" y="49"/>
                  <a:pt x="1053" y="50"/>
                </a:cubicBezTo>
                <a:cubicBezTo>
                  <a:pt x="1054" y="51"/>
                  <a:pt x="1054" y="54"/>
                  <a:pt x="1057" y="55"/>
                </a:cubicBezTo>
                <a:cubicBezTo>
                  <a:pt x="1057" y="55"/>
                  <a:pt x="1057" y="54"/>
                  <a:pt x="1058" y="54"/>
                </a:cubicBezTo>
                <a:cubicBezTo>
                  <a:pt x="1058" y="68"/>
                  <a:pt x="1058" y="68"/>
                  <a:pt x="1058" y="68"/>
                </a:cubicBezTo>
                <a:cubicBezTo>
                  <a:pt x="1056" y="64"/>
                  <a:pt x="1054" y="60"/>
                  <a:pt x="1052" y="56"/>
                </a:cubicBezTo>
                <a:cubicBezTo>
                  <a:pt x="1052" y="47"/>
                  <a:pt x="1052" y="47"/>
                  <a:pt x="1052" y="47"/>
                </a:cubicBezTo>
                <a:cubicBezTo>
                  <a:pt x="1054" y="46"/>
                  <a:pt x="1056" y="46"/>
                  <a:pt x="1058" y="45"/>
                </a:cubicBezTo>
                <a:close/>
                <a:moveTo>
                  <a:pt x="1058" y="121"/>
                </a:moveTo>
                <a:cubicBezTo>
                  <a:pt x="1058" y="133"/>
                  <a:pt x="1058" y="133"/>
                  <a:pt x="1058" y="133"/>
                </a:cubicBezTo>
                <a:cubicBezTo>
                  <a:pt x="1057" y="133"/>
                  <a:pt x="1057" y="134"/>
                  <a:pt x="1057" y="134"/>
                </a:cubicBezTo>
                <a:cubicBezTo>
                  <a:pt x="1056" y="136"/>
                  <a:pt x="1053" y="138"/>
                  <a:pt x="1055" y="140"/>
                </a:cubicBezTo>
                <a:cubicBezTo>
                  <a:pt x="1056" y="140"/>
                  <a:pt x="1057" y="140"/>
                  <a:pt x="1058" y="141"/>
                </a:cubicBezTo>
                <a:cubicBezTo>
                  <a:pt x="1058" y="144"/>
                  <a:pt x="1058" y="144"/>
                  <a:pt x="1058" y="144"/>
                </a:cubicBezTo>
                <a:cubicBezTo>
                  <a:pt x="1056" y="143"/>
                  <a:pt x="1054" y="143"/>
                  <a:pt x="1052" y="142"/>
                </a:cubicBezTo>
                <a:cubicBezTo>
                  <a:pt x="1052" y="133"/>
                  <a:pt x="1052" y="133"/>
                  <a:pt x="1052" y="133"/>
                </a:cubicBezTo>
                <a:cubicBezTo>
                  <a:pt x="1054" y="130"/>
                  <a:pt x="1056" y="126"/>
                  <a:pt x="1058" y="121"/>
                </a:cubicBezTo>
                <a:close/>
                <a:moveTo>
                  <a:pt x="1058" y="148"/>
                </a:moveTo>
                <a:cubicBezTo>
                  <a:pt x="1058" y="152"/>
                  <a:pt x="1058" y="152"/>
                  <a:pt x="1058" y="152"/>
                </a:cubicBezTo>
                <a:cubicBezTo>
                  <a:pt x="1056" y="151"/>
                  <a:pt x="1054" y="150"/>
                  <a:pt x="1052" y="149"/>
                </a:cubicBezTo>
                <a:cubicBezTo>
                  <a:pt x="1052" y="145"/>
                  <a:pt x="1052" y="145"/>
                  <a:pt x="1052" y="145"/>
                </a:cubicBezTo>
                <a:cubicBezTo>
                  <a:pt x="1054" y="146"/>
                  <a:pt x="1056" y="147"/>
                  <a:pt x="1058" y="148"/>
                </a:cubicBezTo>
                <a:close/>
                <a:moveTo>
                  <a:pt x="1052" y="102"/>
                </a:moveTo>
                <a:cubicBezTo>
                  <a:pt x="1052" y="92"/>
                  <a:pt x="1052" y="92"/>
                  <a:pt x="1052" y="92"/>
                </a:cubicBezTo>
                <a:cubicBezTo>
                  <a:pt x="1053" y="95"/>
                  <a:pt x="1053" y="99"/>
                  <a:pt x="1052" y="102"/>
                </a:cubicBezTo>
                <a:close/>
                <a:moveTo>
                  <a:pt x="1052" y="165"/>
                </a:moveTo>
                <a:cubicBezTo>
                  <a:pt x="1051" y="165"/>
                  <a:pt x="1051" y="165"/>
                  <a:pt x="1051" y="165"/>
                </a:cubicBezTo>
                <a:cubicBezTo>
                  <a:pt x="1051" y="159"/>
                  <a:pt x="1051" y="159"/>
                  <a:pt x="1051" y="159"/>
                </a:cubicBezTo>
                <a:cubicBezTo>
                  <a:pt x="1051" y="159"/>
                  <a:pt x="1051" y="159"/>
                  <a:pt x="1051" y="159"/>
                </a:cubicBezTo>
                <a:cubicBezTo>
                  <a:pt x="1051" y="159"/>
                  <a:pt x="1051" y="158"/>
                  <a:pt x="1051" y="158"/>
                </a:cubicBezTo>
                <a:cubicBezTo>
                  <a:pt x="1051" y="153"/>
                  <a:pt x="1051" y="153"/>
                  <a:pt x="1051" y="153"/>
                </a:cubicBezTo>
                <a:cubicBezTo>
                  <a:pt x="1051" y="154"/>
                  <a:pt x="1052" y="154"/>
                  <a:pt x="1052" y="154"/>
                </a:cubicBezTo>
                <a:cubicBezTo>
                  <a:pt x="1052" y="165"/>
                  <a:pt x="1052" y="165"/>
                  <a:pt x="1052" y="165"/>
                </a:cubicBezTo>
                <a:close/>
                <a:moveTo>
                  <a:pt x="1051" y="32"/>
                </a:moveTo>
                <a:cubicBezTo>
                  <a:pt x="1051" y="32"/>
                  <a:pt x="1052" y="32"/>
                  <a:pt x="1052" y="32"/>
                </a:cubicBezTo>
                <a:cubicBezTo>
                  <a:pt x="1052" y="36"/>
                  <a:pt x="1052" y="36"/>
                  <a:pt x="1052" y="36"/>
                </a:cubicBezTo>
                <a:cubicBezTo>
                  <a:pt x="1052" y="36"/>
                  <a:pt x="1051" y="36"/>
                  <a:pt x="1051" y="36"/>
                </a:cubicBezTo>
                <a:cubicBezTo>
                  <a:pt x="1051" y="32"/>
                  <a:pt x="1051" y="32"/>
                  <a:pt x="1051" y="32"/>
                </a:cubicBezTo>
                <a:close/>
                <a:moveTo>
                  <a:pt x="1052" y="47"/>
                </a:moveTo>
                <a:cubicBezTo>
                  <a:pt x="1052" y="56"/>
                  <a:pt x="1052" y="56"/>
                  <a:pt x="1052" y="56"/>
                </a:cubicBezTo>
                <a:cubicBezTo>
                  <a:pt x="1052" y="56"/>
                  <a:pt x="1051" y="55"/>
                  <a:pt x="1051" y="55"/>
                </a:cubicBezTo>
                <a:cubicBezTo>
                  <a:pt x="1051" y="47"/>
                  <a:pt x="1051" y="47"/>
                  <a:pt x="1051" y="47"/>
                </a:cubicBezTo>
                <a:cubicBezTo>
                  <a:pt x="1051" y="47"/>
                  <a:pt x="1051" y="47"/>
                  <a:pt x="1051" y="47"/>
                </a:cubicBezTo>
                <a:cubicBezTo>
                  <a:pt x="1052" y="47"/>
                  <a:pt x="1052" y="47"/>
                  <a:pt x="1052" y="47"/>
                </a:cubicBezTo>
                <a:close/>
                <a:moveTo>
                  <a:pt x="1052" y="92"/>
                </a:moveTo>
                <a:cubicBezTo>
                  <a:pt x="1052" y="102"/>
                  <a:pt x="1052" y="102"/>
                  <a:pt x="1052" y="102"/>
                </a:cubicBezTo>
                <a:cubicBezTo>
                  <a:pt x="1052" y="104"/>
                  <a:pt x="1051" y="106"/>
                  <a:pt x="1051" y="108"/>
                </a:cubicBezTo>
                <a:cubicBezTo>
                  <a:pt x="1051" y="86"/>
                  <a:pt x="1051" y="86"/>
                  <a:pt x="1051" y="86"/>
                </a:cubicBezTo>
                <a:cubicBezTo>
                  <a:pt x="1051" y="88"/>
                  <a:pt x="1052" y="90"/>
                  <a:pt x="1052" y="92"/>
                </a:cubicBezTo>
                <a:close/>
                <a:moveTo>
                  <a:pt x="1052" y="133"/>
                </a:moveTo>
                <a:cubicBezTo>
                  <a:pt x="1052" y="142"/>
                  <a:pt x="1052" y="142"/>
                  <a:pt x="1052" y="142"/>
                </a:cubicBezTo>
                <a:cubicBezTo>
                  <a:pt x="1052" y="142"/>
                  <a:pt x="1051" y="142"/>
                  <a:pt x="1051" y="142"/>
                </a:cubicBezTo>
                <a:cubicBezTo>
                  <a:pt x="1051" y="143"/>
                  <a:pt x="1051" y="143"/>
                  <a:pt x="1051" y="143"/>
                </a:cubicBezTo>
                <a:cubicBezTo>
                  <a:pt x="1051" y="136"/>
                  <a:pt x="1051" y="136"/>
                  <a:pt x="1051" y="136"/>
                </a:cubicBezTo>
                <a:cubicBezTo>
                  <a:pt x="1051" y="135"/>
                  <a:pt x="1052" y="134"/>
                  <a:pt x="1052" y="133"/>
                </a:cubicBezTo>
                <a:close/>
                <a:moveTo>
                  <a:pt x="1052" y="145"/>
                </a:moveTo>
                <a:cubicBezTo>
                  <a:pt x="1052" y="149"/>
                  <a:pt x="1052" y="149"/>
                  <a:pt x="1052" y="149"/>
                </a:cubicBezTo>
                <a:cubicBezTo>
                  <a:pt x="1052" y="149"/>
                  <a:pt x="1051" y="149"/>
                  <a:pt x="1051" y="148"/>
                </a:cubicBezTo>
                <a:cubicBezTo>
                  <a:pt x="1051" y="144"/>
                  <a:pt x="1051" y="144"/>
                  <a:pt x="1051" y="144"/>
                </a:cubicBezTo>
                <a:cubicBezTo>
                  <a:pt x="1051" y="144"/>
                  <a:pt x="1052" y="145"/>
                  <a:pt x="1052" y="145"/>
                </a:cubicBezTo>
                <a:close/>
                <a:moveTo>
                  <a:pt x="1051" y="165"/>
                </a:moveTo>
                <a:cubicBezTo>
                  <a:pt x="1045" y="165"/>
                  <a:pt x="1045" y="165"/>
                  <a:pt x="1045" y="165"/>
                </a:cubicBezTo>
                <a:cubicBezTo>
                  <a:pt x="1045" y="160"/>
                  <a:pt x="1045" y="160"/>
                  <a:pt x="1045" y="160"/>
                </a:cubicBezTo>
                <a:cubicBezTo>
                  <a:pt x="1050" y="160"/>
                  <a:pt x="1050" y="160"/>
                  <a:pt x="1050" y="160"/>
                </a:cubicBezTo>
                <a:cubicBezTo>
                  <a:pt x="1051" y="159"/>
                  <a:pt x="1051" y="159"/>
                  <a:pt x="1051" y="159"/>
                </a:cubicBezTo>
                <a:cubicBezTo>
                  <a:pt x="1051" y="165"/>
                  <a:pt x="1051" y="165"/>
                  <a:pt x="1051" y="165"/>
                </a:cubicBezTo>
                <a:close/>
                <a:moveTo>
                  <a:pt x="1045" y="33"/>
                </a:moveTo>
                <a:cubicBezTo>
                  <a:pt x="1046" y="33"/>
                  <a:pt x="1049" y="33"/>
                  <a:pt x="1051" y="32"/>
                </a:cubicBezTo>
                <a:cubicBezTo>
                  <a:pt x="1051" y="36"/>
                  <a:pt x="1051" y="36"/>
                  <a:pt x="1051" y="36"/>
                </a:cubicBezTo>
                <a:cubicBezTo>
                  <a:pt x="1049" y="36"/>
                  <a:pt x="1047" y="37"/>
                  <a:pt x="1045" y="37"/>
                </a:cubicBezTo>
                <a:cubicBezTo>
                  <a:pt x="1045" y="33"/>
                  <a:pt x="1045" y="33"/>
                  <a:pt x="1045" y="33"/>
                </a:cubicBezTo>
                <a:close/>
                <a:moveTo>
                  <a:pt x="1051" y="47"/>
                </a:moveTo>
                <a:cubicBezTo>
                  <a:pt x="1051" y="55"/>
                  <a:pt x="1051" y="55"/>
                  <a:pt x="1051" y="55"/>
                </a:cubicBezTo>
                <a:cubicBezTo>
                  <a:pt x="1050" y="53"/>
                  <a:pt x="1048" y="52"/>
                  <a:pt x="1047" y="50"/>
                </a:cubicBezTo>
                <a:cubicBezTo>
                  <a:pt x="1046" y="49"/>
                  <a:pt x="1045" y="49"/>
                  <a:pt x="1045" y="48"/>
                </a:cubicBezTo>
                <a:cubicBezTo>
                  <a:pt x="1045" y="43"/>
                  <a:pt x="1045" y="43"/>
                  <a:pt x="1045" y="43"/>
                </a:cubicBezTo>
                <a:cubicBezTo>
                  <a:pt x="1046" y="44"/>
                  <a:pt x="1049" y="46"/>
                  <a:pt x="1051" y="47"/>
                </a:cubicBezTo>
                <a:close/>
                <a:moveTo>
                  <a:pt x="1051" y="86"/>
                </a:moveTo>
                <a:cubicBezTo>
                  <a:pt x="1051" y="108"/>
                  <a:pt x="1051" y="108"/>
                  <a:pt x="1051" y="108"/>
                </a:cubicBezTo>
                <a:cubicBezTo>
                  <a:pt x="1049" y="113"/>
                  <a:pt x="1047" y="118"/>
                  <a:pt x="1045" y="122"/>
                </a:cubicBezTo>
                <a:cubicBezTo>
                  <a:pt x="1045" y="113"/>
                  <a:pt x="1045" y="113"/>
                  <a:pt x="1045" y="113"/>
                </a:cubicBezTo>
                <a:cubicBezTo>
                  <a:pt x="1045" y="111"/>
                  <a:pt x="1046" y="110"/>
                  <a:pt x="1046" y="108"/>
                </a:cubicBezTo>
                <a:cubicBezTo>
                  <a:pt x="1050" y="100"/>
                  <a:pt x="1048" y="91"/>
                  <a:pt x="1045" y="83"/>
                </a:cubicBezTo>
                <a:cubicBezTo>
                  <a:pt x="1045" y="72"/>
                  <a:pt x="1045" y="72"/>
                  <a:pt x="1045" y="72"/>
                </a:cubicBezTo>
                <a:cubicBezTo>
                  <a:pt x="1046" y="76"/>
                  <a:pt x="1047" y="79"/>
                  <a:pt x="1049" y="83"/>
                </a:cubicBezTo>
                <a:cubicBezTo>
                  <a:pt x="1050" y="84"/>
                  <a:pt x="1050" y="85"/>
                  <a:pt x="1051" y="86"/>
                </a:cubicBezTo>
                <a:close/>
                <a:moveTo>
                  <a:pt x="1051" y="136"/>
                </a:moveTo>
                <a:cubicBezTo>
                  <a:pt x="1051" y="143"/>
                  <a:pt x="1051" y="143"/>
                  <a:pt x="1051" y="143"/>
                </a:cubicBezTo>
                <a:cubicBezTo>
                  <a:pt x="1050" y="144"/>
                  <a:pt x="1050" y="144"/>
                  <a:pt x="1050" y="144"/>
                </a:cubicBezTo>
                <a:cubicBezTo>
                  <a:pt x="1051" y="144"/>
                  <a:pt x="1051" y="144"/>
                  <a:pt x="1051" y="144"/>
                </a:cubicBezTo>
                <a:cubicBezTo>
                  <a:pt x="1051" y="148"/>
                  <a:pt x="1051" y="148"/>
                  <a:pt x="1051" y="148"/>
                </a:cubicBezTo>
                <a:cubicBezTo>
                  <a:pt x="1050" y="148"/>
                  <a:pt x="1048" y="148"/>
                  <a:pt x="1047" y="148"/>
                </a:cubicBezTo>
                <a:cubicBezTo>
                  <a:pt x="1046" y="148"/>
                  <a:pt x="1045" y="149"/>
                  <a:pt x="1045" y="149"/>
                </a:cubicBezTo>
                <a:cubicBezTo>
                  <a:pt x="1045" y="144"/>
                  <a:pt x="1045" y="144"/>
                  <a:pt x="1045" y="144"/>
                </a:cubicBezTo>
                <a:cubicBezTo>
                  <a:pt x="1047" y="141"/>
                  <a:pt x="1049" y="138"/>
                  <a:pt x="1051" y="136"/>
                </a:cubicBezTo>
                <a:close/>
                <a:moveTo>
                  <a:pt x="1051" y="153"/>
                </a:moveTo>
                <a:cubicBezTo>
                  <a:pt x="1051" y="158"/>
                  <a:pt x="1051" y="158"/>
                  <a:pt x="1051" y="158"/>
                </a:cubicBezTo>
                <a:cubicBezTo>
                  <a:pt x="1049" y="156"/>
                  <a:pt x="1047" y="155"/>
                  <a:pt x="1045" y="154"/>
                </a:cubicBezTo>
                <a:cubicBezTo>
                  <a:pt x="1045" y="150"/>
                  <a:pt x="1045" y="150"/>
                  <a:pt x="1045" y="150"/>
                </a:cubicBezTo>
                <a:cubicBezTo>
                  <a:pt x="1045" y="150"/>
                  <a:pt x="1045" y="151"/>
                  <a:pt x="1045" y="151"/>
                </a:cubicBezTo>
                <a:cubicBezTo>
                  <a:pt x="1047" y="151"/>
                  <a:pt x="1049" y="152"/>
                  <a:pt x="1051" y="153"/>
                </a:cubicBezTo>
                <a:close/>
                <a:moveTo>
                  <a:pt x="1045" y="165"/>
                </a:moveTo>
                <a:cubicBezTo>
                  <a:pt x="1036" y="165"/>
                  <a:pt x="1036" y="165"/>
                  <a:pt x="1036" y="165"/>
                </a:cubicBezTo>
                <a:cubicBezTo>
                  <a:pt x="1035" y="165"/>
                  <a:pt x="1035" y="165"/>
                  <a:pt x="1035" y="165"/>
                </a:cubicBezTo>
                <a:cubicBezTo>
                  <a:pt x="1035" y="160"/>
                  <a:pt x="1035" y="160"/>
                  <a:pt x="1035" y="160"/>
                </a:cubicBezTo>
                <a:cubicBezTo>
                  <a:pt x="1045" y="160"/>
                  <a:pt x="1045" y="160"/>
                  <a:pt x="1045" y="160"/>
                </a:cubicBezTo>
                <a:cubicBezTo>
                  <a:pt x="1045" y="165"/>
                  <a:pt x="1045" y="165"/>
                  <a:pt x="1045" y="165"/>
                </a:cubicBezTo>
                <a:close/>
                <a:moveTo>
                  <a:pt x="1035" y="37"/>
                </a:moveTo>
                <a:cubicBezTo>
                  <a:pt x="1038" y="35"/>
                  <a:pt x="1041" y="34"/>
                  <a:pt x="1045" y="33"/>
                </a:cubicBezTo>
                <a:cubicBezTo>
                  <a:pt x="1045" y="37"/>
                  <a:pt x="1045" y="37"/>
                  <a:pt x="1045" y="37"/>
                </a:cubicBezTo>
                <a:cubicBezTo>
                  <a:pt x="1044" y="37"/>
                  <a:pt x="1044" y="37"/>
                  <a:pt x="1044" y="37"/>
                </a:cubicBezTo>
                <a:cubicBezTo>
                  <a:pt x="1043" y="38"/>
                  <a:pt x="1041" y="38"/>
                  <a:pt x="1041" y="40"/>
                </a:cubicBezTo>
                <a:cubicBezTo>
                  <a:pt x="1042" y="41"/>
                  <a:pt x="1043" y="42"/>
                  <a:pt x="1045" y="43"/>
                </a:cubicBezTo>
                <a:cubicBezTo>
                  <a:pt x="1045" y="48"/>
                  <a:pt x="1045" y="48"/>
                  <a:pt x="1045" y="48"/>
                </a:cubicBezTo>
                <a:cubicBezTo>
                  <a:pt x="1042" y="46"/>
                  <a:pt x="1038" y="44"/>
                  <a:pt x="1035" y="42"/>
                </a:cubicBezTo>
                <a:cubicBezTo>
                  <a:pt x="1035" y="37"/>
                  <a:pt x="1035" y="37"/>
                  <a:pt x="1035" y="37"/>
                </a:cubicBezTo>
                <a:close/>
                <a:moveTo>
                  <a:pt x="1045" y="72"/>
                </a:moveTo>
                <a:cubicBezTo>
                  <a:pt x="1045" y="83"/>
                  <a:pt x="1045" y="83"/>
                  <a:pt x="1045" y="83"/>
                </a:cubicBezTo>
                <a:cubicBezTo>
                  <a:pt x="1042" y="77"/>
                  <a:pt x="1039" y="72"/>
                  <a:pt x="1036" y="67"/>
                </a:cubicBezTo>
                <a:cubicBezTo>
                  <a:pt x="1036" y="67"/>
                  <a:pt x="1035" y="67"/>
                  <a:pt x="1035" y="66"/>
                </a:cubicBezTo>
                <a:cubicBezTo>
                  <a:pt x="1035" y="61"/>
                  <a:pt x="1035" y="61"/>
                  <a:pt x="1035" y="61"/>
                </a:cubicBezTo>
                <a:cubicBezTo>
                  <a:pt x="1037" y="62"/>
                  <a:pt x="1039" y="64"/>
                  <a:pt x="1040" y="66"/>
                </a:cubicBezTo>
                <a:cubicBezTo>
                  <a:pt x="1042" y="68"/>
                  <a:pt x="1043" y="70"/>
                  <a:pt x="1045" y="72"/>
                </a:cubicBezTo>
                <a:close/>
                <a:moveTo>
                  <a:pt x="1045" y="113"/>
                </a:moveTo>
                <a:cubicBezTo>
                  <a:pt x="1045" y="122"/>
                  <a:pt x="1045" y="122"/>
                  <a:pt x="1045" y="122"/>
                </a:cubicBezTo>
                <a:cubicBezTo>
                  <a:pt x="1043" y="125"/>
                  <a:pt x="1041" y="128"/>
                  <a:pt x="1039" y="131"/>
                </a:cubicBezTo>
                <a:cubicBezTo>
                  <a:pt x="1038" y="132"/>
                  <a:pt x="1036" y="134"/>
                  <a:pt x="1035" y="135"/>
                </a:cubicBezTo>
                <a:cubicBezTo>
                  <a:pt x="1035" y="128"/>
                  <a:pt x="1035" y="128"/>
                  <a:pt x="1035" y="128"/>
                </a:cubicBezTo>
                <a:cubicBezTo>
                  <a:pt x="1039" y="124"/>
                  <a:pt x="1042" y="119"/>
                  <a:pt x="1045" y="113"/>
                </a:cubicBezTo>
                <a:close/>
                <a:moveTo>
                  <a:pt x="1045" y="144"/>
                </a:moveTo>
                <a:cubicBezTo>
                  <a:pt x="1045" y="149"/>
                  <a:pt x="1045" y="149"/>
                  <a:pt x="1045" y="149"/>
                </a:cubicBezTo>
                <a:cubicBezTo>
                  <a:pt x="1044" y="150"/>
                  <a:pt x="1044" y="150"/>
                  <a:pt x="1045" y="150"/>
                </a:cubicBezTo>
                <a:cubicBezTo>
                  <a:pt x="1045" y="154"/>
                  <a:pt x="1045" y="154"/>
                  <a:pt x="1045" y="154"/>
                </a:cubicBezTo>
                <a:cubicBezTo>
                  <a:pt x="1043" y="154"/>
                  <a:pt x="1042" y="154"/>
                  <a:pt x="1041" y="153"/>
                </a:cubicBezTo>
                <a:cubicBezTo>
                  <a:pt x="1039" y="154"/>
                  <a:pt x="1037" y="156"/>
                  <a:pt x="1035" y="158"/>
                </a:cubicBezTo>
                <a:cubicBezTo>
                  <a:pt x="1035" y="153"/>
                  <a:pt x="1035" y="153"/>
                  <a:pt x="1035" y="153"/>
                </a:cubicBezTo>
                <a:cubicBezTo>
                  <a:pt x="1039" y="150"/>
                  <a:pt x="1042" y="147"/>
                  <a:pt x="1045" y="144"/>
                </a:cubicBezTo>
                <a:close/>
                <a:moveTo>
                  <a:pt x="1035" y="125"/>
                </a:moveTo>
                <a:cubicBezTo>
                  <a:pt x="1036" y="123"/>
                  <a:pt x="1038" y="120"/>
                  <a:pt x="1039" y="118"/>
                </a:cubicBezTo>
                <a:cubicBezTo>
                  <a:pt x="1042" y="113"/>
                  <a:pt x="1041" y="107"/>
                  <a:pt x="1042" y="102"/>
                </a:cubicBezTo>
                <a:cubicBezTo>
                  <a:pt x="1042" y="98"/>
                  <a:pt x="1039" y="93"/>
                  <a:pt x="1040" y="89"/>
                </a:cubicBezTo>
                <a:cubicBezTo>
                  <a:pt x="1038" y="85"/>
                  <a:pt x="1037" y="81"/>
                  <a:pt x="1035" y="78"/>
                </a:cubicBezTo>
                <a:cubicBezTo>
                  <a:pt x="1035" y="92"/>
                  <a:pt x="1035" y="92"/>
                  <a:pt x="1035" y="92"/>
                </a:cubicBezTo>
                <a:cubicBezTo>
                  <a:pt x="1035" y="92"/>
                  <a:pt x="1035" y="92"/>
                  <a:pt x="1035" y="92"/>
                </a:cubicBezTo>
                <a:cubicBezTo>
                  <a:pt x="1037" y="99"/>
                  <a:pt x="1037" y="106"/>
                  <a:pt x="1035" y="112"/>
                </a:cubicBezTo>
                <a:lnTo>
                  <a:pt x="1035" y="125"/>
                </a:lnTo>
                <a:close/>
                <a:moveTo>
                  <a:pt x="1035" y="165"/>
                </a:moveTo>
                <a:cubicBezTo>
                  <a:pt x="1031" y="165"/>
                  <a:pt x="1031" y="165"/>
                  <a:pt x="1031" y="165"/>
                </a:cubicBezTo>
                <a:cubicBezTo>
                  <a:pt x="1031" y="156"/>
                  <a:pt x="1031" y="156"/>
                  <a:pt x="1031" y="156"/>
                </a:cubicBezTo>
                <a:cubicBezTo>
                  <a:pt x="1032" y="155"/>
                  <a:pt x="1034" y="154"/>
                  <a:pt x="1035" y="153"/>
                </a:cubicBezTo>
                <a:cubicBezTo>
                  <a:pt x="1035" y="158"/>
                  <a:pt x="1035" y="158"/>
                  <a:pt x="1035" y="158"/>
                </a:cubicBezTo>
                <a:cubicBezTo>
                  <a:pt x="1035" y="158"/>
                  <a:pt x="1034" y="159"/>
                  <a:pt x="1034" y="159"/>
                </a:cubicBezTo>
                <a:cubicBezTo>
                  <a:pt x="1035" y="160"/>
                  <a:pt x="1035" y="160"/>
                  <a:pt x="1035" y="160"/>
                </a:cubicBezTo>
                <a:cubicBezTo>
                  <a:pt x="1035" y="160"/>
                  <a:pt x="1035" y="160"/>
                  <a:pt x="1035" y="160"/>
                </a:cubicBezTo>
                <a:cubicBezTo>
                  <a:pt x="1035" y="165"/>
                  <a:pt x="1035" y="165"/>
                  <a:pt x="1035" y="165"/>
                </a:cubicBezTo>
                <a:close/>
                <a:moveTo>
                  <a:pt x="1031" y="35"/>
                </a:moveTo>
                <a:cubicBezTo>
                  <a:pt x="1032" y="36"/>
                  <a:pt x="1033" y="36"/>
                  <a:pt x="1035" y="37"/>
                </a:cubicBezTo>
                <a:cubicBezTo>
                  <a:pt x="1035" y="37"/>
                  <a:pt x="1035" y="37"/>
                  <a:pt x="1035" y="37"/>
                </a:cubicBezTo>
                <a:cubicBezTo>
                  <a:pt x="1035" y="42"/>
                  <a:pt x="1035" y="42"/>
                  <a:pt x="1035" y="42"/>
                </a:cubicBezTo>
                <a:cubicBezTo>
                  <a:pt x="1034" y="41"/>
                  <a:pt x="1032" y="40"/>
                  <a:pt x="1031" y="40"/>
                </a:cubicBezTo>
                <a:cubicBezTo>
                  <a:pt x="1031" y="35"/>
                  <a:pt x="1031" y="35"/>
                  <a:pt x="1031" y="35"/>
                </a:cubicBezTo>
                <a:close/>
                <a:moveTo>
                  <a:pt x="1035" y="61"/>
                </a:moveTo>
                <a:cubicBezTo>
                  <a:pt x="1035" y="66"/>
                  <a:pt x="1035" y="66"/>
                  <a:pt x="1035" y="66"/>
                </a:cubicBezTo>
                <a:cubicBezTo>
                  <a:pt x="1034" y="65"/>
                  <a:pt x="1032" y="63"/>
                  <a:pt x="1031" y="62"/>
                </a:cubicBezTo>
                <a:cubicBezTo>
                  <a:pt x="1031" y="57"/>
                  <a:pt x="1031" y="57"/>
                  <a:pt x="1031" y="57"/>
                </a:cubicBezTo>
                <a:cubicBezTo>
                  <a:pt x="1032" y="58"/>
                  <a:pt x="1034" y="59"/>
                  <a:pt x="1035" y="61"/>
                </a:cubicBezTo>
                <a:close/>
                <a:moveTo>
                  <a:pt x="1035" y="78"/>
                </a:moveTo>
                <a:cubicBezTo>
                  <a:pt x="1035" y="92"/>
                  <a:pt x="1035" y="92"/>
                  <a:pt x="1035" y="92"/>
                </a:cubicBezTo>
                <a:cubicBezTo>
                  <a:pt x="1034" y="87"/>
                  <a:pt x="1032" y="83"/>
                  <a:pt x="1031" y="79"/>
                </a:cubicBezTo>
                <a:cubicBezTo>
                  <a:pt x="1031" y="70"/>
                  <a:pt x="1031" y="70"/>
                  <a:pt x="1031" y="70"/>
                </a:cubicBezTo>
                <a:cubicBezTo>
                  <a:pt x="1032" y="72"/>
                  <a:pt x="1034" y="75"/>
                  <a:pt x="1035" y="78"/>
                </a:cubicBezTo>
                <a:close/>
                <a:moveTo>
                  <a:pt x="1035" y="112"/>
                </a:moveTo>
                <a:cubicBezTo>
                  <a:pt x="1035" y="125"/>
                  <a:pt x="1035" y="125"/>
                  <a:pt x="1035" y="125"/>
                </a:cubicBezTo>
                <a:cubicBezTo>
                  <a:pt x="1034" y="127"/>
                  <a:pt x="1034" y="129"/>
                  <a:pt x="1033" y="130"/>
                </a:cubicBezTo>
                <a:cubicBezTo>
                  <a:pt x="1034" y="130"/>
                  <a:pt x="1035" y="129"/>
                  <a:pt x="1035" y="128"/>
                </a:cubicBezTo>
                <a:cubicBezTo>
                  <a:pt x="1035" y="135"/>
                  <a:pt x="1035" y="135"/>
                  <a:pt x="1035" y="135"/>
                </a:cubicBezTo>
                <a:cubicBezTo>
                  <a:pt x="1034" y="137"/>
                  <a:pt x="1032" y="138"/>
                  <a:pt x="1031" y="139"/>
                </a:cubicBezTo>
                <a:cubicBezTo>
                  <a:pt x="1031" y="133"/>
                  <a:pt x="1031" y="133"/>
                  <a:pt x="1031" y="133"/>
                </a:cubicBezTo>
                <a:cubicBezTo>
                  <a:pt x="1031" y="133"/>
                  <a:pt x="1032" y="132"/>
                  <a:pt x="1033" y="131"/>
                </a:cubicBezTo>
                <a:cubicBezTo>
                  <a:pt x="1032" y="131"/>
                  <a:pt x="1031" y="132"/>
                  <a:pt x="1031" y="132"/>
                </a:cubicBezTo>
                <a:cubicBezTo>
                  <a:pt x="1031" y="124"/>
                  <a:pt x="1031" y="124"/>
                  <a:pt x="1031" y="124"/>
                </a:cubicBezTo>
                <a:cubicBezTo>
                  <a:pt x="1033" y="120"/>
                  <a:pt x="1034" y="116"/>
                  <a:pt x="1035" y="112"/>
                </a:cubicBezTo>
                <a:close/>
                <a:moveTo>
                  <a:pt x="1031" y="108"/>
                </a:moveTo>
                <a:cubicBezTo>
                  <a:pt x="1031" y="94"/>
                  <a:pt x="1031" y="94"/>
                  <a:pt x="1031" y="94"/>
                </a:cubicBezTo>
                <a:cubicBezTo>
                  <a:pt x="1032" y="98"/>
                  <a:pt x="1032" y="103"/>
                  <a:pt x="1031" y="108"/>
                </a:cubicBezTo>
                <a:close/>
                <a:moveTo>
                  <a:pt x="1031" y="165"/>
                </a:moveTo>
                <a:cubicBezTo>
                  <a:pt x="1022" y="165"/>
                  <a:pt x="1013" y="165"/>
                  <a:pt x="1004" y="165"/>
                </a:cubicBezTo>
                <a:cubicBezTo>
                  <a:pt x="1004" y="160"/>
                  <a:pt x="1004" y="160"/>
                  <a:pt x="1004" y="160"/>
                </a:cubicBezTo>
                <a:cubicBezTo>
                  <a:pt x="1011" y="160"/>
                  <a:pt x="1018" y="160"/>
                  <a:pt x="1025" y="160"/>
                </a:cubicBezTo>
                <a:cubicBezTo>
                  <a:pt x="1027" y="159"/>
                  <a:pt x="1029" y="158"/>
                  <a:pt x="1031" y="156"/>
                </a:cubicBezTo>
                <a:cubicBezTo>
                  <a:pt x="1031" y="165"/>
                  <a:pt x="1031" y="165"/>
                  <a:pt x="1031" y="165"/>
                </a:cubicBezTo>
                <a:close/>
                <a:moveTo>
                  <a:pt x="1004" y="27"/>
                </a:moveTo>
                <a:cubicBezTo>
                  <a:pt x="1008" y="28"/>
                  <a:pt x="1012" y="29"/>
                  <a:pt x="1016" y="30"/>
                </a:cubicBezTo>
                <a:cubicBezTo>
                  <a:pt x="1021" y="31"/>
                  <a:pt x="1026" y="34"/>
                  <a:pt x="1031" y="35"/>
                </a:cubicBezTo>
                <a:cubicBezTo>
                  <a:pt x="1031" y="40"/>
                  <a:pt x="1031" y="40"/>
                  <a:pt x="1031" y="40"/>
                </a:cubicBezTo>
                <a:cubicBezTo>
                  <a:pt x="1023" y="36"/>
                  <a:pt x="1014" y="33"/>
                  <a:pt x="1004" y="32"/>
                </a:cubicBezTo>
                <a:cubicBezTo>
                  <a:pt x="1004" y="27"/>
                  <a:pt x="1004" y="27"/>
                  <a:pt x="1004" y="27"/>
                </a:cubicBezTo>
                <a:close/>
                <a:moveTo>
                  <a:pt x="1031" y="57"/>
                </a:moveTo>
                <a:cubicBezTo>
                  <a:pt x="1031" y="62"/>
                  <a:pt x="1031" y="62"/>
                  <a:pt x="1031" y="62"/>
                </a:cubicBezTo>
                <a:cubicBezTo>
                  <a:pt x="1027" y="59"/>
                  <a:pt x="1023" y="56"/>
                  <a:pt x="1018" y="53"/>
                </a:cubicBezTo>
                <a:cubicBezTo>
                  <a:pt x="1014" y="50"/>
                  <a:pt x="1009" y="49"/>
                  <a:pt x="1004" y="48"/>
                </a:cubicBezTo>
                <a:cubicBezTo>
                  <a:pt x="1004" y="44"/>
                  <a:pt x="1004" y="44"/>
                  <a:pt x="1004" y="44"/>
                </a:cubicBezTo>
                <a:cubicBezTo>
                  <a:pt x="1015" y="46"/>
                  <a:pt x="1023" y="50"/>
                  <a:pt x="1031" y="57"/>
                </a:cubicBezTo>
                <a:close/>
                <a:moveTo>
                  <a:pt x="1031" y="70"/>
                </a:moveTo>
                <a:cubicBezTo>
                  <a:pt x="1029" y="67"/>
                  <a:pt x="1028" y="65"/>
                  <a:pt x="1026" y="63"/>
                </a:cubicBezTo>
                <a:cubicBezTo>
                  <a:pt x="1004" y="51"/>
                  <a:pt x="1004" y="51"/>
                  <a:pt x="1004" y="51"/>
                </a:cubicBezTo>
                <a:cubicBezTo>
                  <a:pt x="1004" y="55"/>
                  <a:pt x="1004" y="55"/>
                  <a:pt x="1004" y="55"/>
                </a:cubicBezTo>
                <a:cubicBezTo>
                  <a:pt x="1010" y="59"/>
                  <a:pt x="1016" y="62"/>
                  <a:pt x="1022" y="66"/>
                </a:cubicBezTo>
                <a:cubicBezTo>
                  <a:pt x="1026" y="69"/>
                  <a:pt x="1029" y="74"/>
                  <a:pt x="1031" y="79"/>
                </a:cubicBezTo>
                <a:cubicBezTo>
                  <a:pt x="1031" y="70"/>
                  <a:pt x="1031" y="70"/>
                  <a:pt x="1031" y="70"/>
                </a:cubicBezTo>
                <a:close/>
                <a:moveTo>
                  <a:pt x="1031" y="94"/>
                </a:moveTo>
                <a:cubicBezTo>
                  <a:pt x="1029" y="88"/>
                  <a:pt x="1027" y="82"/>
                  <a:pt x="1025" y="77"/>
                </a:cubicBezTo>
                <a:cubicBezTo>
                  <a:pt x="1018" y="72"/>
                  <a:pt x="1015" y="63"/>
                  <a:pt x="1006" y="61"/>
                </a:cubicBezTo>
                <a:cubicBezTo>
                  <a:pt x="1005" y="61"/>
                  <a:pt x="1005" y="61"/>
                  <a:pt x="1004" y="61"/>
                </a:cubicBezTo>
                <a:cubicBezTo>
                  <a:pt x="1004" y="64"/>
                  <a:pt x="1004" y="64"/>
                  <a:pt x="1004" y="64"/>
                </a:cubicBezTo>
                <a:cubicBezTo>
                  <a:pt x="1009" y="66"/>
                  <a:pt x="1013" y="68"/>
                  <a:pt x="1016" y="73"/>
                </a:cubicBezTo>
                <a:cubicBezTo>
                  <a:pt x="1023" y="80"/>
                  <a:pt x="1025" y="89"/>
                  <a:pt x="1027" y="99"/>
                </a:cubicBezTo>
                <a:cubicBezTo>
                  <a:pt x="1026" y="106"/>
                  <a:pt x="1024" y="114"/>
                  <a:pt x="1020" y="120"/>
                </a:cubicBezTo>
                <a:cubicBezTo>
                  <a:pt x="1018" y="127"/>
                  <a:pt x="1012" y="134"/>
                  <a:pt x="1005" y="138"/>
                </a:cubicBezTo>
                <a:cubicBezTo>
                  <a:pt x="1005" y="139"/>
                  <a:pt x="1004" y="139"/>
                  <a:pt x="1004" y="139"/>
                </a:cubicBezTo>
                <a:cubicBezTo>
                  <a:pt x="1004" y="144"/>
                  <a:pt x="1004" y="144"/>
                  <a:pt x="1004" y="144"/>
                </a:cubicBezTo>
                <a:cubicBezTo>
                  <a:pt x="1008" y="142"/>
                  <a:pt x="1013" y="139"/>
                  <a:pt x="1015" y="135"/>
                </a:cubicBezTo>
                <a:cubicBezTo>
                  <a:pt x="1019" y="132"/>
                  <a:pt x="1022" y="128"/>
                  <a:pt x="1024" y="123"/>
                </a:cubicBezTo>
                <a:cubicBezTo>
                  <a:pt x="1028" y="120"/>
                  <a:pt x="1026" y="114"/>
                  <a:pt x="1030" y="111"/>
                </a:cubicBezTo>
                <a:cubicBezTo>
                  <a:pt x="1030" y="110"/>
                  <a:pt x="1030" y="109"/>
                  <a:pt x="1031" y="108"/>
                </a:cubicBezTo>
                <a:cubicBezTo>
                  <a:pt x="1031" y="94"/>
                  <a:pt x="1031" y="94"/>
                  <a:pt x="1031" y="94"/>
                </a:cubicBezTo>
                <a:close/>
                <a:moveTo>
                  <a:pt x="1031" y="124"/>
                </a:moveTo>
                <a:cubicBezTo>
                  <a:pt x="1026" y="131"/>
                  <a:pt x="1020" y="138"/>
                  <a:pt x="1011" y="143"/>
                </a:cubicBezTo>
                <a:cubicBezTo>
                  <a:pt x="1009" y="145"/>
                  <a:pt x="1006" y="146"/>
                  <a:pt x="1004" y="147"/>
                </a:cubicBezTo>
                <a:cubicBezTo>
                  <a:pt x="1004" y="152"/>
                  <a:pt x="1004" y="152"/>
                  <a:pt x="1004" y="152"/>
                </a:cubicBezTo>
                <a:cubicBezTo>
                  <a:pt x="1007" y="150"/>
                  <a:pt x="1009" y="149"/>
                  <a:pt x="1011" y="148"/>
                </a:cubicBezTo>
                <a:cubicBezTo>
                  <a:pt x="1011" y="150"/>
                  <a:pt x="1007" y="151"/>
                  <a:pt x="1005" y="153"/>
                </a:cubicBezTo>
                <a:cubicBezTo>
                  <a:pt x="1005" y="154"/>
                  <a:pt x="1005" y="154"/>
                  <a:pt x="1004" y="154"/>
                </a:cubicBezTo>
                <a:cubicBezTo>
                  <a:pt x="1004" y="159"/>
                  <a:pt x="1004" y="159"/>
                  <a:pt x="1004" y="159"/>
                </a:cubicBezTo>
                <a:cubicBezTo>
                  <a:pt x="1012" y="152"/>
                  <a:pt x="1022" y="147"/>
                  <a:pt x="1031" y="139"/>
                </a:cubicBezTo>
                <a:cubicBezTo>
                  <a:pt x="1031" y="133"/>
                  <a:pt x="1031" y="133"/>
                  <a:pt x="1031" y="133"/>
                </a:cubicBezTo>
                <a:cubicBezTo>
                  <a:pt x="1030" y="134"/>
                  <a:pt x="1029" y="135"/>
                  <a:pt x="1029" y="135"/>
                </a:cubicBezTo>
                <a:cubicBezTo>
                  <a:pt x="1029" y="134"/>
                  <a:pt x="1030" y="133"/>
                  <a:pt x="1031" y="132"/>
                </a:cubicBezTo>
                <a:cubicBezTo>
                  <a:pt x="1031" y="124"/>
                  <a:pt x="1031" y="124"/>
                  <a:pt x="1031" y="124"/>
                </a:cubicBezTo>
                <a:close/>
                <a:moveTo>
                  <a:pt x="1004" y="133"/>
                </a:moveTo>
                <a:cubicBezTo>
                  <a:pt x="1004" y="128"/>
                  <a:pt x="1004" y="128"/>
                  <a:pt x="1004" y="128"/>
                </a:cubicBezTo>
                <a:cubicBezTo>
                  <a:pt x="1005" y="127"/>
                  <a:pt x="1006" y="127"/>
                  <a:pt x="1006" y="126"/>
                </a:cubicBezTo>
                <a:cubicBezTo>
                  <a:pt x="1017" y="116"/>
                  <a:pt x="1019" y="101"/>
                  <a:pt x="1015" y="88"/>
                </a:cubicBezTo>
                <a:cubicBezTo>
                  <a:pt x="1014" y="83"/>
                  <a:pt x="1010" y="78"/>
                  <a:pt x="1005" y="74"/>
                </a:cubicBezTo>
                <a:cubicBezTo>
                  <a:pt x="1005" y="74"/>
                  <a:pt x="1005" y="73"/>
                  <a:pt x="1004" y="73"/>
                </a:cubicBezTo>
                <a:cubicBezTo>
                  <a:pt x="1004" y="69"/>
                  <a:pt x="1004" y="69"/>
                  <a:pt x="1004" y="69"/>
                </a:cubicBezTo>
                <a:cubicBezTo>
                  <a:pt x="1014" y="76"/>
                  <a:pt x="1021" y="87"/>
                  <a:pt x="1021" y="98"/>
                </a:cubicBezTo>
                <a:cubicBezTo>
                  <a:pt x="1023" y="109"/>
                  <a:pt x="1020" y="120"/>
                  <a:pt x="1012" y="128"/>
                </a:cubicBezTo>
                <a:cubicBezTo>
                  <a:pt x="1009" y="130"/>
                  <a:pt x="1006" y="131"/>
                  <a:pt x="1004" y="133"/>
                </a:cubicBezTo>
                <a:close/>
                <a:moveTo>
                  <a:pt x="1004" y="126"/>
                </a:moveTo>
                <a:cubicBezTo>
                  <a:pt x="1004" y="119"/>
                  <a:pt x="1004" y="119"/>
                  <a:pt x="1004" y="119"/>
                </a:cubicBezTo>
                <a:cubicBezTo>
                  <a:pt x="1009" y="112"/>
                  <a:pt x="1010" y="102"/>
                  <a:pt x="1008" y="95"/>
                </a:cubicBezTo>
                <a:cubicBezTo>
                  <a:pt x="1007" y="92"/>
                  <a:pt x="1006" y="90"/>
                  <a:pt x="1004" y="87"/>
                </a:cubicBezTo>
                <a:cubicBezTo>
                  <a:pt x="1004" y="82"/>
                  <a:pt x="1004" y="82"/>
                  <a:pt x="1004" y="82"/>
                </a:cubicBezTo>
                <a:cubicBezTo>
                  <a:pt x="1006" y="84"/>
                  <a:pt x="1008" y="86"/>
                  <a:pt x="1009" y="88"/>
                </a:cubicBezTo>
                <a:cubicBezTo>
                  <a:pt x="1012" y="94"/>
                  <a:pt x="1013" y="101"/>
                  <a:pt x="1015" y="108"/>
                </a:cubicBezTo>
                <a:cubicBezTo>
                  <a:pt x="1014" y="111"/>
                  <a:pt x="1014" y="115"/>
                  <a:pt x="1011" y="117"/>
                </a:cubicBezTo>
                <a:cubicBezTo>
                  <a:pt x="1009" y="120"/>
                  <a:pt x="1007" y="123"/>
                  <a:pt x="1004" y="126"/>
                </a:cubicBezTo>
                <a:close/>
                <a:moveTo>
                  <a:pt x="1004" y="112"/>
                </a:moveTo>
                <a:cubicBezTo>
                  <a:pt x="1004" y="95"/>
                  <a:pt x="1004" y="95"/>
                  <a:pt x="1004" y="95"/>
                </a:cubicBezTo>
                <a:cubicBezTo>
                  <a:pt x="1004" y="95"/>
                  <a:pt x="1004" y="95"/>
                  <a:pt x="1004" y="95"/>
                </a:cubicBezTo>
                <a:cubicBezTo>
                  <a:pt x="1007" y="101"/>
                  <a:pt x="1006" y="106"/>
                  <a:pt x="1004" y="112"/>
                </a:cubicBezTo>
                <a:close/>
                <a:moveTo>
                  <a:pt x="1004" y="165"/>
                </a:moveTo>
                <a:cubicBezTo>
                  <a:pt x="1001" y="165"/>
                  <a:pt x="998" y="165"/>
                  <a:pt x="994" y="165"/>
                </a:cubicBezTo>
                <a:cubicBezTo>
                  <a:pt x="994" y="153"/>
                  <a:pt x="994" y="153"/>
                  <a:pt x="994" y="153"/>
                </a:cubicBezTo>
                <a:cubicBezTo>
                  <a:pt x="995" y="152"/>
                  <a:pt x="996" y="152"/>
                  <a:pt x="997" y="152"/>
                </a:cubicBezTo>
                <a:cubicBezTo>
                  <a:pt x="999" y="150"/>
                  <a:pt x="1001" y="148"/>
                  <a:pt x="1004" y="147"/>
                </a:cubicBezTo>
                <a:cubicBezTo>
                  <a:pt x="1004" y="152"/>
                  <a:pt x="1004" y="152"/>
                  <a:pt x="1004" y="152"/>
                </a:cubicBezTo>
                <a:cubicBezTo>
                  <a:pt x="1001" y="153"/>
                  <a:pt x="999" y="154"/>
                  <a:pt x="997" y="156"/>
                </a:cubicBezTo>
                <a:cubicBezTo>
                  <a:pt x="999" y="157"/>
                  <a:pt x="1002" y="156"/>
                  <a:pt x="1004" y="154"/>
                </a:cubicBezTo>
                <a:cubicBezTo>
                  <a:pt x="1004" y="159"/>
                  <a:pt x="1004" y="159"/>
                  <a:pt x="1004" y="159"/>
                </a:cubicBezTo>
                <a:cubicBezTo>
                  <a:pt x="1004" y="159"/>
                  <a:pt x="1004" y="159"/>
                  <a:pt x="1003" y="159"/>
                </a:cubicBezTo>
                <a:cubicBezTo>
                  <a:pt x="1004" y="160"/>
                  <a:pt x="1004" y="160"/>
                  <a:pt x="1004" y="160"/>
                </a:cubicBezTo>
                <a:cubicBezTo>
                  <a:pt x="1004" y="165"/>
                  <a:pt x="1004" y="165"/>
                  <a:pt x="1004" y="165"/>
                </a:cubicBezTo>
                <a:close/>
                <a:moveTo>
                  <a:pt x="994" y="27"/>
                </a:moveTo>
                <a:cubicBezTo>
                  <a:pt x="998" y="27"/>
                  <a:pt x="1001" y="27"/>
                  <a:pt x="1004" y="27"/>
                </a:cubicBezTo>
                <a:cubicBezTo>
                  <a:pt x="1004" y="32"/>
                  <a:pt x="1004" y="32"/>
                  <a:pt x="1004" y="32"/>
                </a:cubicBezTo>
                <a:cubicBezTo>
                  <a:pt x="1003" y="31"/>
                  <a:pt x="1002" y="31"/>
                  <a:pt x="1001" y="31"/>
                </a:cubicBezTo>
                <a:cubicBezTo>
                  <a:pt x="999" y="31"/>
                  <a:pt x="996" y="31"/>
                  <a:pt x="994" y="30"/>
                </a:cubicBezTo>
                <a:cubicBezTo>
                  <a:pt x="994" y="27"/>
                  <a:pt x="994" y="27"/>
                  <a:pt x="994" y="27"/>
                </a:cubicBezTo>
                <a:close/>
                <a:moveTo>
                  <a:pt x="1004" y="44"/>
                </a:moveTo>
                <a:cubicBezTo>
                  <a:pt x="1004" y="48"/>
                  <a:pt x="1004" y="48"/>
                  <a:pt x="1004" y="48"/>
                </a:cubicBezTo>
                <a:cubicBezTo>
                  <a:pt x="1001" y="48"/>
                  <a:pt x="998" y="47"/>
                  <a:pt x="996" y="47"/>
                </a:cubicBezTo>
                <a:cubicBezTo>
                  <a:pt x="995" y="47"/>
                  <a:pt x="995" y="47"/>
                  <a:pt x="994" y="47"/>
                </a:cubicBezTo>
                <a:cubicBezTo>
                  <a:pt x="994" y="43"/>
                  <a:pt x="994" y="43"/>
                  <a:pt x="994" y="43"/>
                </a:cubicBezTo>
                <a:cubicBezTo>
                  <a:pt x="997" y="43"/>
                  <a:pt x="999" y="43"/>
                  <a:pt x="1002" y="44"/>
                </a:cubicBezTo>
                <a:cubicBezTo>
                  <a:pt x="1003" y="44"/>
                  <a:pt x="1003" y="44"/>
                  <a:pt x="1004" y="44"/>
                </a:cubicBezTo>
                <a:close/>
                <a:moveTo>
                  <a:pt x="1004" y="51"/>
                </a:moveTo>
                <a:cubicBezTo>
                  <a:pt x="1004" y="55"/>
                  <a:pt x="1004" y="55"/>
                  <a:pt x="1004" y="55"/>
                </a:cubicBezTo>
                <a:cubicBezTo>
                  <a:pt x="1004" y="55"/>
                  <a:pt x="1003" y="54"/>
                  <a:pt x="1003" y="54"/>
                </a:cubicBezTo>
                <a:cubicBezTo>
                  <a:pt x="1000" y="54"/>
                  <a:pt x="997" y="54"/>
                  <a:pt x="994" y="54"/>
                </a:cubicBezTo>
                <a:cubicBezTo>
                  <a:pt x="994" y="50"/>
                  <a:pt x="994" y="50"/>
                  <a:pt x="994" y="50"/>
                </a:cubicBezTo>
                <a:cubicBezTo>
                  <a:pt x="997" y="50"/>
                  <a:pt x="1001" y="50"/>
                  <a:pt x="1004" y="50"/>
                </a:cubicBezTo>
                <a:cubicBezTo>
                  <a:pt x="1004" y="51"/>
                  <a:pt x="1004" y="51"/>
                  <a:pt x="1004" y="51"/>
                </a:cubicBezTo>
                <a:close/>
                <a:moveTo>
                  <a:pt x="1004" y="61"/>
                </a:moveTo>
                <a:cubicBezTo>
                  <a:pt x="1004" y="64"/>
                  <a:pt x="1004" y="64"/>
                  <a:pt x="1004" y="64"/>
                </a:cubicBezTo>
                <a:cubicBezTo>
                  <a:pt x="1001" y="64"/>
                  <a:pt x="997" y="63"/>
                  <a:pt x="994" y="63"/>
                </a:cubicBezTo>
                <a:cubicBezTo>
                  <a:pt x="994" y="59"/>
                  <a:pt x="994" y="59"/>
                  <a:pt x="994" y="59"/>
                </a:cubicBezTo>
                <a:cubicBezTo>
                  <a:pt x="998" y="59"/>
                  <a:pt x="1001" y="59"/>
                  <a:pt x="1004" y="61"/>
                </a:cubicBezTo>
                <a:close/>
                <a:moveTo>
                  <a:pt x="1004" y="69"/>
                </a:moveTo>
                <a:cubicBezTo>
                  <a:pt x="1004" y="73"/>
                  <a:pt x="1004" y="73"/>
                  <a:pt x="1004" y="73"/>
                </a:cubicBezTo>
                <a:cubicBezTo>
                  <a:pt x="1001" y="71"/>
                  <a:pt x="998" y="70"/>
                  <a:pt x="994" y="70"/>
                </a:cubicBezTo>
                <a:cubicBezTo>
                  <a:pt x="994" y="66"/>
                  <a:pt x="994" y="66"/>
                  <a:pt x="994" y="66"/>
                </a:cubicBezTo>
                <a:cubicBezTo>
                  <a:pt x="996" y="66"/>
                  <a:pt x="998" y="66"/>
                  <a:pt x="999" y="66"/>
                </a:cubicBezTo>
                <a:cubicBezTo>
                  <a:pt x="1001" y="67"/>
                  <a:pt x="1003" y="68"/>
                  <a:pt x="1004" y="69"/>
                </a:cubicBezTo>
                <a:close/>
                <a:moveTo>
                  <a:pt x="1004" y="82"/>
                </a:moveTo>
                <a:cubicBezTo>
                  <a:pt x="1004" y="87"/>
                  <a:pt x="1004" y="87"/>
                  <a:pt x="1004" y="87"/>
                </a:cubicBezTo>
                <a:cubicBezTo>
                  <a:pt x="1002" y="85"/>
                  <a:pt x="999" y="83"/>
                  <a:pt x="997" y="81"/>
                </a:cubicBezTo>
                <a:cubicBezTo>
                  <a:pt x="996" y="81"/>
                  <a:pt x="995" y="81"/>
                  <a:pt x="994" y="81"/>
                </a:cubicBezTo>
                <a:cubicBezTo>
                  <a:pt x="994" y="78"/>
                  <a:pt x="994" y="78"/>
                  <a:pt x="994" y="78"/>
                </a:cubicBezTo>
                <a:cubicBezTo>
                  <a:pt x="996" y="78"/>
                  <a:pt x="998" y="78"/>
                  <a:pt x="1000" y="79"/>
                </a:cubicBezTo>
                <a:cubicBezTo>
                  <a:pt x="1001" y="80"/>
                  <a:pt x="1003" y="81"/>
                  <a:pt x="1004" y="82"/>
                </a:cubicBezTo>
                <a:close/>
                <a:moveTo>
                  <a:pt x="1004" y="95"/>
                </a:moveTo>
                <a:cubicBezTo>
                  <a:pt x="1002" y="92"/>
                  <a:pt x="999" y="88"/>
                  <a:pt x="995" y="87"/>
                </a:cubicBezTo>
                <a:cubicBezTo>
                  <a:pt x="994" y="87"/>
                  <a:pt x="994" y="87"/>
                  <a:pt x="994" y="87"/>
                </a:cubicBezTo>
                <a:cubicBezTo>
                  <a:pt x="994" y="94"/>
                  <a:pt x="994" y="94"/>
                  <a:pt x="994" y="94"/>
                </a:cubicBezTo>
                <a:cubicBezTo>
                  <a:pt x="996" y="95"/>
                  <a:pt x="997" y="96"/>
                  <a:pt x="997" y="98"/>
                </a:cubicBezTo>
                <a:cubicBezTo>
                  <a:pt x="997" y="98"/>
                  <a:pt x="997" y="98"/>
                  <a:pt x="997" y="98"/>
                </a:cubicBezTo>
                <a:cubicBezTo>
                  <a:pt x="996" y="99"/>
                  <a:pt x="995" y="98"/>
                  <a:pt x="994" y="97"/>
                </a:cubicBezTo>
                <a:cubicBezTo>
                  <a:pt x="994" y="103"/>
                  <a:pt x="994" y="103"/>
                  <a:pt x="994" y="103"/>
                </a:cubicBezTo>
                <a:cubicBezTo>
                  <a:pt x="994" y="103"/>
                  <a:pt x="994" y="104"/>
                  <a:pt x="994" y="104"/>
                </a:cubicBezTo>
                <a:cubicBezTo>
                  <a:pt x="995" y="104"/>
                  <a:pt x="995" y="105"/>
                  <a:pt x="994" y="105"/>
                </a:cubicBezTo>
                <a:cubicBezTo>
                  <a:pt x="994" y="115"/>
                  <a:pt x="994" y="115"/>
                  <a:pt x="994" y="115"/>
                </a:cubicBezTo>
                <a:cubicBezTo>
                  <a:pt x="994" y="115"/>
                  <a:pt x="995" y="115"/>
                  <a:pt x="995" y="115"/>
                </a:cubicBezTo>
                <a:cubicBezTo>
                  <a:pt x="995" y="116"/>
                  <a:pt x="995" y="117"/>
                  <a:pt x="994" y="117"/>
                </a:cubicBezTo>
                <a:cubicBezTo>
                  <a:pt x="994" y="123"/>
                  <a:pt x="994" y="123"/>
                  <a:pt x="994" y="123"/>
                </a:cubicBezTo>
                <a:cubicBezTo>
                  <a:pt x="996" y="122"/>
                  <a:pt x="997" y="121"/>
                  <a:pt x="998" y="120"/>
                </a:cubicBezTo>
                <a:cubicBezTo>
                  <a:pt x="1001" y="118"/>
                  <a:pt x="1003" y="115"/>
                  <a:pt x="1004" y="112"/>
                </a:cubicBezTo>
                <a:cubicBezTo>
                  <a:pt x="1004" y="95"/>
                  <a:pt x="1004" y="95"/>
                  <a:pt x="1004" y="95"/>
                </a:cubicBezTo>
                <a:close/>
                <a:moveTo>
                  <a:pt x="1004" y="119"/>
                </a:moveTo>
                <a:cubicBezTo>
                  <a:pt x="1004" y="126"/>
                  <a:pt x="1004" y="126"/>
                  <a:pt x="1004" y="126"/>
                </a:cubicBezTo>
                <a:cubicBezTo>
                  <a:pt x="1003" y="126"/>
                  <a:pt x="1002" y="127"/>
                  <a:pt x="1000" y="128"/>
                </a:cubicBezTo>
                <a:cubicBezTo>
                  <a:pt x="998" y="130"/>
                  <a:pt x="996" y="131"/>
                  <a:pt x="994" y="132"/>
                </a:cubicBezTo>
                <a:cubicBezTo>
                  <a:pt x="994" y="127"/>
                  <a:pt x="994" y="127"/>
                  <a:pt x="994" y="127"/>
                </a:cubicBezTo>
                <a:cubicBezTo>
                  <a:pt x="996" y="126"/>
                  <a:pt x="998" y="125"/>
                  <a:pt x="999" y="124"/>
                </a:cubicBezTo>
                <a:cubicBezTo>
                  <a:pt x="1001" y="122"/>
                  <a:pt x="1003" y="120"/>
                  <a:pt x="1004" y="119"/>
                </a:cubicBezTo>
                <a:close/>
                <a:moveTo>
                  <a:pt x="1004" y="128"/>
                </a:moveTo>
                <a:cubicBezTo>
                  <a:pt x="1001" y="131"/>
                  <a:pt x="998" y="133"/>
                  <a:pt x="994" y="135"/>
                </a:cubicBezTo>
                <a:cubicBezTo>
                  <a:pt x="994" y="140"/>
                  <a:pt x="994" y="140"/>
                  <a:pt x="994" y="140"/>
                </a:cubicBezTo>
                <a:cubicBezTo>
                  <a:pt x="998" y="138"/>
                  <a:pt x="1001" y="135"/>
                  <a:pt x="1004" y="133"/>
                </a:cubicBezTo>
                <a:cubicBezTo>
                  <a:pt x="1004" y="128"/>
                  <a:pt x="1004" y="128"/>
                  <a:pt x="1004" y="128"/>
                </a:cubicBezTo>
                <a:close/>
                <a:moveTo>
                  <a:pt x="1004" y="139"/>
                </a:moveTo>
                <a:cubicBezTo>
                  <a:pt x="1001" y="141"/>
                  <a:pt x="998" y="143"/>
                  <a:pt x="994" y="145"/>
                </a:cubicBezTo>
                <a:cubicBezTo>
                  <a:pt x="994" y="149"/>
                  <a:pt x="994" y="149"/>
                  <a:pt x="994" y="149"/>
                </a:cubicBezTo>
                <a:cubicBezTo>
                  <a:pt x="995" y="149"/>
                  <a:pt x="996" y="149"/>
                  <a:pt x="997" y="149"/>
                </a:cubicBezTo>
                <a:cubicBezTo>
                  <a:pt x="999" y="147"/>
                  <a:pt x="1001" y="145"/>
                  <a:pt x="1004" y="144"/>
                </a:cubicBezTo>
                <a:lnTo>
                  <a:pt x="1004" y="139"/>
                </a:lnTo>
                <a:close/>
                <a:moveTo>
                  <a:pt x="994" y="165"/>
                </a:moveTo>
                <a:cubicBezTo>
                  <a:pt x="991" y="165"/>
                  <a:pt x="991" y="165"/>
                  <a:pt x="991" y="165"/>
                </a:cubicBezTo>
                <a:cubicBezTo>
                  <a:pt x="991" y="159"/>
                  <a:pt x="991" y="159"/>
                  <a:pt x="991" y="159"/>
                </a:cubicBezTo>
                <a:cubicBezTo>
                  <a:pt x="993" y="159"/>
                  <a:pt x="993" y="159"/>
                  <a:pt x="993" y="159"/>
                </a:cubicBezTo>
                <a:cubicBezTo>
                  <a:pt x="993" y="159"/>
                  <a:pt x="993" y="159"/>
                  <a:pt x="993" y="159"/>
                </a:cubicBezTo>
                <a:cubicBezTo>
                  <a:pt x="993" y="157"/>
                  <a:pt x="992" y="157"/>
                  <a:pt x="991" y="157"/>
                </a:cubicBezTo>
                <a:cubicBezTo>
                  <a:pt x="991" y="153"/>
                  <a:pt x="991" y="153"/>
                  <a:pt x="991" y="153"/>
                </a:cubicBezTo>
                <a:cubicBezTo>
                  <a:pt x="992" y="153"/>
                  <a:pt x="993" y="153"/>
                  <a:pt x="994" y="153"/>
                </a:cubicBezTo>
                <a:cubicBezTo>
                  <a:pt x="994" y="165"/>
                  <a:pt x="994" y="165"/>
                  <a:pt x="994" y="165"/>
                </a:cubicBezTo>
                <a:close/>
                <a:moveTo>
                  <a:pt x="991" y="27"/>
                </a:moveTo>
                <a:cubicBezTo>
                  <a:pt x="992" y="27"/>
                  <a:pt x="993" y="27"/>
                  <a:pt x="994" y="27"/>
                </a:cubicBezTo>
                <a:cubicBezTo>
                  <a:pt x="994" y="30"/>
                  <a:pt x="994" y="30"/>
                  <a:pt x="994" y="30"/>
                </a:cubicBezTo>
                <a:cubicBezTo>
                  <a:pt x="993" y="30"/>
                  <a:pt x="992" y="30"/>
                  <a:pt x="991" y="30"/>
                </a:cubicBezTo>
                <a:cubicBezTo>
                  <a:pt x="991" y="27"/>
                  <a:pt x="991" y="27"/>
                  <a:pt x="991" y="27"/>
                </a:cubicBezTo>
                <a:close/>
                <a:moveTo>
                  <a:pt x="994" y="43"/>
                </a:moveTo>
                <a:cubicBezTo>
                  <a:pt x="994" y="47"/>
                  <a:pt x="994" y="47"/>
                  <a:pt x="994" y="47"/>
                </a:cubicBezTo>
                <a:cubicBezTo>
                  <a:pt x="993" y="47"/>
                  <a:pt x="992" y="48"/>
                  <a:pt x="991" y="48"/>
                </a:cubicBezTo>
                <a:cubicBezTo>
                  <a:pt x="991" y="43"/>
                  <a:pt x="991" y="43"/>
                  <a:pt x="991" y="43"/>
                </a:cubicBezTo>
                <a:cubicBezTo>
                  <a:pt x="992" y="43"/>
                  <a:pt x="993" y="43"/>
                  <a:pt x="994" y="43"/>
                </a:cubicBezTo>
                <a:close/>
                <a:moveTo>
                  <a:pt x="994" y="50"/>
                </a:moveTo>
                <a:cubicBezTo>
                  <a:pt x="994" y="54"/>
                  <a:pt x="994" y="54"/>
                  <a:pt x="994" y="54"/>
                </a:cubicBezTo>
                <a:cubicBezTo>
                  <a:pt x="993" y="53"/>
                  <a:pt x="992" y="53"/>
                  <a:pt x="991" y="53"/>
                </a:cubicBezTo>
                <a:cubicBezTo>
                  <a:pt x="991" y="49"/>
                  <a:pt x="991" y="49"/>
                  <a:pt x="991" y="49"/>
                </a:cubicBezTo>
                <a:cubicBezTo>
                  <a:pt x="992" y="50"/>
                  <a:pt x="993" y="50"/>
                  <a:pt x="994" y="50"/>
                </a:cubicBezTo>
                <a:close/>
                <a:moveTo>
                  <a:pt x="994" y="59"/>
                </a:moveTo>
                <a:cubicBezTo>
                  <a:pt x="994" y="63"/>
                  <a:pt x="994" y="63"/>
                  <a:pt x="994" y="63"/>
                </a:cubicBezTo>
                <a:cubicBezTo>
                  <a:pt x="993" y="63"/>
                  <a:pt x="992" y="63"/>
                  <a:pt x="991" y="63"/>
                </a:cubicBezTo>
                <a:cubicBezTo>
                  <a:pt x="991" y="59"/>
                  <a:pt x="991" y="59"/>
                  <a:pt x="991" y="59"/>
                </a:cubicBezTo>
                <a:cubicBezTo>
                  <a:pt x="992" y="59"/>
                  <a:pt x="993" y="59"/>
                  <a:pt x="994" y="59"/>
                </a:cubicBezTo>
                <a:close/>
                <a:moveTo>
                  <a:pt x="994" y="66"/>
                </a:moveTo>
                <a:cubicBezTo>
                  <a:pt x="994" y="70"/>
                  <a:pt x="994" y="70"/>
                  <a:pt x="994" y="70"/>
                </a:cubicBezTo>
                <a:cubicBezTo>
                  <a:pt x="993" y="70"/>
                  <a:pt x="992" y="70"/>
                  <a:pt x="991" y="71"/>
                </a:cubicBezTo>
                <a:cubicBezTo>
                  <a:pt x="991" y="66"/>
                  <a:pt x="991" y="66"/>
                  <a:pt x="991" y="66"/>
                </a:cubicBezTo>
                <a:cubicBezTo>
                  <a:pt x="992" y="66"/>
                  <a:pt x="993" y="66"/>
                  <a:pt x="994" y="66"/>
                </a:cubicBezTo>
                <a:close/>
                <a:moveTo>
                  <a:pt x="994" y="78"/>
                </a:moveTo>
                <a:cubicBezTo>
                  <a:pt x="994" y="81"/>
                  <a:pt x="994" y="81"/>
                  <a:pt x="994" y="81"/>
                </a:cubicBezTo>
                <a:cubicBezTo>
                  <a:pt x="993" y="81"/>
                  <a:pt x="992" y="81"/>
                  <a:pt x="991" y="81"/>
                </a:cubicBezTo>
                <a:cubicBezTo>
                  <a:pt x="991" y="78"/>
                  <a:pt x="991" y="78"/>
                  <a:pt x="991" y="78"/>
                </a:cubicBezTo>
                <a:cubicBezTo>
                  <a:pt x="992" y="78"/>
                  <a:pt x="993" y="78"/>
                  <a:pt x="994" y="78"/>
                </a:cubicBezTo>
                <a:close/>
                <a:moveTo>
                  <a:pt x="994" y="87"/>
                </a:moveTo>
                <a:cubicBezTo>
                  <a:pt x="994" y="94"/>
                  <a:pt x="994" y="94"/>
                  <a:pt x="994" y="94"/>
                </a:cubicBezTo>
                <a:cubicBezTo>
                  <a:pt x="993" y="94"/>
                  <a:pt x="992" y="93"/>
                  <a:pt x="991" y="93"/>
                </a:cubicBezTo>
                <a:cubicBezTo>
                  <a:pt x="991" y="87"/>
                  <a:pt x="991" y="87"/>
                  <a:pt x="991" y="87"/>
                </a:cubicBezTo>
                <a:cubicBezTo>
                  <a:pt x="992" y="87"/>
                  <a:pt x="993" y="87"/>
                  <a:pt x="994" y="87"/>
                </a:cubicBezTo>
                <a:close/>
                <a:moveTo>
                  <a:pt x="994" y="97"/>
                </a:moveTo>
                <a:cubicBezTo>
                  <a:pt x="994" y="103"/>
                  <a:pt x="994" y="103"/>
                  <a:pt x="994" y="103"/>
                </a:cubicBezTo>
                <a:cubicBezTo>
                  <a:pt x="994" y="102"/>
                  <a:pt x="992" y="101"/>
                  <a:pt x="991" y="101"/>
                </a:cubicBezTo>
                <a:cubicBezTo>
                  <a:pt x="991" y="97"/>
                  <a:pt x="991" y="97"/>
                  <a:pt x="991" y="97"/>
                </a:cubicBezTo>
                <a:cubicBezTo>
                  <a:pt x="992" y="97"/>
                  <a:pt x="993" y="97"/>
                  <a:pt x="993" y="97"/>
                </a:cubicBezTo>
                <a:cubicBezTo>
                  <a:pt x="994" y="97"/>
                  <a:pt x="994" y="97"/>
                  <a:pt x="994" y="97"/>
                </a:cubicBezTo>
                <a:close/>
                <a:moveTo>
                  <a:pt x="994" y="105"/>
                </a:moveTo>
                <a:cubicBezTo>
                  <a:pt x="994" y="106"/>
                  <a:pt x="994" y="106"/>
                  <a:pt x="993" y="106"/>
                </a:cubicBezTo>
                <a:cubicBezTo>
                  <a:pt x="992" y="105"/>
                  <a:pt x="992" y="104"/>
                  <a:pt x="991" y="102"/>
                </a:cubicBezTo>
                <a:cubicBezTo>
                  <a:pt x="991" y="124"/>
                  <a:pt x="991" y="124"/>
                  <a:pt x="991" y="124"/>
                </a:cubicBezTo>
                <a:cubicBezTo>
                  <a:pt x="992" y="124"/>
                  <a:pt x="993" y="124"/>
                  <a:pt x="994" y="123"/>
                </a:cubicBezTo>
                <a:cubicBezTo>
                  <a:pt x="994" y="117"/>
                  <a:pt x="994" y="117"/>
                  <a:pt x="994" y="117"/>
                </a:cubicBezTo>
                <a:cubicBezTo>
                  <a:pt x="994" y="117"/>
                  <a:pt x="994" y="118"/>
                  <a:pt x="993" y="118"/>
                </a:cubicBezTo>
                <a:cubicBezTo>
                  <a:pt x="992" y="117"/>
                  <a:pt x="993" y="116"/>
                  <a:pt x="994" y="115"/>
                </a:cubicBezTo>
                <a:cubicBezTo>
                  <a:pt x="994" y="105"/>
                  <a:pt x="994" y="105"/>
                  <a:pt x="994" y="105"/>
                </a:cubicBezTo>
                <a:close/>
                <a:moveTo>
                  <a:pt x="994" y="127"/>
                </a:moveTo>
                <a:cubicBezTo>
                  <a:pt x="994" y="132"/>
                  <a:pt x="994" y="132"/>
                  <a:pt x="994" y="132"/>
                </a:cubicBezTo>
                <a:cubicBezTo>
                  <a:pt x="993" y="132"/>
                  <a:pt x="992" y="133"/>
                  <a:pt x="991" y="133"/>
                </a:cubicBezTo>
                <a:cubicBezTo>
                  <a:pt x="991" y="128"/>
                  <a:pt x="991" y="128"/>
                  <a:pt x="991" y="128"/>
                </a:cubicBezTo>
                <a:cubicBezTo>
                  <a:pt x="992" y="128"/>
                  <a:pt x="993" y="127"/>
                  <a:pt x="994" y="127"/>
                </a:cubicBezTo>
                <a:close/>
                <a:moveTo>
                  <a:pt x="994" y="135"/>
                </a:moveTo>
                <a:cubicBezTo>
                  <a:pt x="994" y="140"/>
                  <a:pt x="994" y="140"/>
                  <a:pt x="994" y="140"/>
                </a:cubicBezTo>
                <a:cubicBezTo>
                  <a:pt x="994" y="140"/>
                  <a:pt x="993" y="140"/>
                  <a:pt x="993" y="140"/>
                </a:cubicBezTo>
                <a:cubicBezTo>
                  <a:pt x="992" y="140"/>
                  <a:pt x="992" y="141"/>
                  <a:pt x="991" y="141"/>
                </a:cubicBezTo>
                <a:cubicBezTo>
                  <a:pt x="991" y="136"/>
                  <a:pt x="991" y="136"/>
                  <a:pt x="991" y="136"/>
                </a:cubicBezTo>
                <a:cubicBezTo>
                  <a:pt x="992" y="135"/>
                  <a:pt x="993" y="135"/>
                  <a:pt x="994" y="135"/>
                </a:cubicBezTo>
                <a:close/>
                <a:moveTo>
                  <a:pt x="994" y="145"/>
                </a:moveTo>
                <a:cubicBezTo>
                  <a:pt x="994" y="149"/>
                  <a:pt x="994" y="149"/>
                  <a:pt x="994" y="149"/>
                </a:cubicBezTo>
                <a:cubicBezTo>
                  <a:pt x="993" y="149"/>
                  <a:pt x="992" y="150"/>
                  <a:pt x="991" y="150"/>
                </a:cubicBezTo>
                <a:cubicBezTo>
                  <a:pt x="991" y="146"/>
                  <a:pt x="991" y="146"/>
                  <a:pt x="991" y="146"/>
                </a:cubicBezTo>
                <a:cubicBezTo>
                  <a:pt x="992" y="145"/>
                  <a:pt x="993" y="145"/>
                  <a:pt x="994" y="145"/>
                </a:cubicBezTo>
                <a:close/>
                <a:moveTo>
                  <a:pt x="991" y="165"/>
                </a:moveTo>
                <a:cubicBezTo>
                  <a:pt x="987" y="165"/>
                  <a:pt x="987" y="165"/>
                  <a:pt x="987" y="165"/>
                </a:cubicBezTo>
                <a:cubicBezTo>
                  <a:pt x="987" y="159"/>
                  <a:pt x="987" y="159"/>
                  <a:pt x="987" y="159"/>
                </a:cubicBezTo>
                <a:cubicBezTo>
                  <a:pt x="991" y="159"/>
                  <a:pt x="991" y="159"/>
                  <a:pt x="991" y="159"/>
                </a:cubicBezTo>
                <a:cubicBezTo>
                  <a:pt x="991" y="165"/>
                  <a:pt x="991" y="165"/>
                  <a:pt x="991" y="165"/>
                </a:cubicBezTo>
                <a:close/>
                <a:moveTo>
                  <a:pt x="987" y="27"/>
                </a:moveTo>
                <a:cubicBezTo>
                  <a:pt x="988" y="27"/>
                  <a:pt x="990" y="27"/>
                  <a:pt x="991" y="27"/>
                </a:cubicBezTo>
                <a:cubicBezTo>
                  <a:pt x="991" y="30"/>
                  <a:pt x="991" y="30"/>
                  <a:pt x="991" y="30"/>
                </a:cubicBezTo>
                <a:cubicBezTo>
                  <a:pt x="990" y="30"/>
                  <a:pt x="988" y="31"/>
                  <a:pt x="987" y="31"/>
                </a:cubicBezTo>
                <a:cubicBezTo>
                  <a:pt x="987" y="27"/>
                  <a:pt x="987" y="27"/>
                  <a:pt x="987" y="27"/>
                </a:cubicBezTo>
                <a:close/>
                <a:moveTo>
                  <a:pt x="991" y="43"/>
                </a:moveTo>
                <a:cubicBezTo>
                  <a:pt x="991" y="48"/>
                  <a:pt x="991" y="48"/>
                  <a:pt x="991" y="48"/>
                </a:cubicBezTo>
                <a:cubicBezTo>
                  <a:pt x="990" y="48"/>
                  <a:pt x="989" y="48"/>
                  <a:pt x="987" y="48"/>
                </a:cubicBezTo>
                <a:cubicBezTo>
                  <a:pt x="987" y="44"/>
                  <a:pt x="987" y="44"/>
                  <a:pt x="987" y="44"/>
                </a:cubicBezTo>
                <a:cubicBezTo>
                  <a:pt x="988" y="44"/>
                  <a:pt x="990" y="43"/>
                  <a:pt x="991" y="43"/>
                </a:cubicBezTo>
                <a:close/>
                <a:moveTo>
                  <a:pt x="991" y="49"/>
                </a:moveTo>
                <a:cubicBezTo>
                  <a:pt x="991" y="53"/>
                  <a:pt x="991" y="53"/>
                  <a:pt x="991" y="53"/>
                </a:cubicBezTo>
                <a:cubicBezTo>
                  <a:pt x="990" y="53"/>
                  <a:pt x="988" y="53"/>
                  <a:pt x="987" y="53"/>
                </a:cubicBezTo>
                <a:cubicBezTo>
                  <a:pt x="987" y="49"/>
                  <a:pt x="987" y="49"/>
                  <a:pt x="987" y="49"/>
                </a:cubicBezTo>
                <a:cubicBezTo>
                  <a:pt x="988" y="49"/>
                  <a:pt x="990" y="49"/>
                  <a:pt x="991" y="49"/>
                </a:cubicBezTo>
                <a:close/>
                <a:moveTo>
                  <a:pt x="991" y="59"/>
                </a:moveTo>
                <a:cubicBezTo>
                  <a:pt x="991" y="63"/>
                  <a:pt x="991" y="63"/>
                  <a:pt x="991" y="63"/>
                </a:cubicBezTo>
                <a:cubicBezTo>
                  <a:pt x="991" y="63"/>
                  <a:pt x="990" y="62"/>
                  <a:pt x="989" y="62"/>
                </a:cubicBezTo>
                <a:cubicBezTo>
                  <a:pt x="989" y="62"/>
                  <a:pt x="988" y="63"/>
                  <a:pt x="987" y="63"/>
                </a:cubicBezTo>
                <a:cubicBezTo>
                  <a:pt x="987" y="59"/>
                  <a:pt x="987" y="59"/>
                  <a:pt x="987" y="59"/>
                </a:cubicBezTo>
                <a:cubicBezTo>
                  <a:pt x="988" y="59"/>
                  <a:pt x="990" y="59"/>
                  <a:pt x="991" y="59"/>
                </a:cubicBezTo>
                <a:close/>
                <a:moveTo>
                  <a:pt x="991" y="66"/>
                </a:moveTo>
                <a:cubicBezTo>
                  <a:pt x="991" y="71"/>
                  <a:pt x="991" y="71"/>
                  <a:pt x="991" y="71"/>
                </a:cubicBezTo>
                <a:cubicBezTo>
                  <a:pt x="990" y="71"/>
                  <a:pt x="988" y="71"/>
                  <a:pt x="987" y="71"/>
                </a:cubicBezTo>
                <a:cubicBezTo>
                  <a:pt x="987" y="68"/>
                  <a:pt x="987" y="68"/>
                  <a:pt x="987" y="68"/>
                </a:cubicBezTo>
                <a:cubicBezTo>
                  <a:pt x="988" y="67"/>
                  <a:pt x="990" y="67"/>
                  <a:pt x="991" y="66"/>
                </a:cubicBezTo>
                <a:close/>
                <a:moveTo>
                  <a:pt x="991" y="78"/>
                </a:moveTo>
                <a:cubicBezTo>
                  <a:pt x="991" y="81"/>
                  <a:pt x="991" y="81"/>
                  <a:pt x="991" y="81"/>
                </a:cubicBezTo>
                <a:cubicBezTo>
                  <a:pt x="990" y="81"/>
                  <a:pt x="988" y="81"/>
                  <a:pt x="987" y="82"/>
                </a:cubicBezTo>
                <a:cubicBezTo>
                  <a:pt x="987" y="78"/>
                  <a:pt x="987" y="78"/>
                  <a:pt x="987" y="78"/>
                </a:cubicBezTo>
                <a:cubicBezTo>
                  <a:pt x="989" y="78"/>
                  <a:pt x="990" y="78"/>
                  <a:pt x="991" y="78"/>
                </a:cubicBezTo>
                <a:close/>
                <a:moveTo>
                  <a:pt x="991" y="87"/>
                </a:moveTo>
                <a:cubicBezTo>
                  <a:pt x="991" y="93"/>
                  <a:pt x="991" y="93"/>
                  <a:pt x="991" y="93"/>
                </a:cubicBezTo>
                <a:cubicBezTo>
                  <a:pt x="990" y="93"/>
                  <a:pt x="988" y="93"/>
                  <a:pt x="987" y="94"/>
                </a:cubicBezTo>
                <a:cubicBezTo>
                  <a:pt x="987" y="88"/>
                  <a:pt x="987" y="88"/>
                  <a:pt x="987" y="88"/>
                </a:cubicBezTo>
                <a:cubicBezTo>
                  <a:pt x="989" y="88"/>
                  <a:pt x="990" y="87"/>
                  <a:pt x="991" y="87"/>
                </a:cubicBezTo>
                <a:close/>
                <a:moveTo>
                  <a:pt x="991" y="97"/>
                </a:moveTo>
                <a:cubicBezTo>
                  <a:pt x="991" y="101"/>
                  <a:pt x="991" y="101"/>
                  <a:pt x="991" y="101"/>
                </a:cubicBezTo>
                <a:cubicBezTo>
                  <a:pt x="991" y="101"/>
                  <a:pt x="991" y="101"/>
                  <a:pt x="991" y="101"/>
                </a:cubicBezTo>
                <a:cubicBezTo>
                  <a:pt x="991" y="102"/>
                  <a:pt x="991" y="102"/>
                  <a:pt x="991" y="102"/>
                </a:cubicBezTo>
                <a:cubicBezTo>
                  <a:pt x="991" y="124"/>
                  <a:pt x="991" y="124"/>
                  <a:pt x="991" y="124"/>
                </a:cubicBezTo>
                <a:cubicBezTo>
                  <a:pt x="990" y="125"/>
                  <a:pt x="989" y="125"/>
                  <a:pt x="987" y="126"/>
                </a:cubicBezTo>
                <a:cubicBezTo>
                  <a:pt x="987" y="117"/>
                  <a:pt x="987" y="117"/>
                  <a:pt x="987" y="117"/>
                </a:cubicBezTo>
                <a:cubicBezTo>
                  <a:pt x="987" y="117"/>
                  <a:pt x="987" y="117"/>
                  <a:pt x="987" y="117"/>
                </a:cubicBezTo>
                <a:cubicBezTo>
                  <a:pt x="989" y="113"/>
                  <a:pt x="989" y="108"/>
                  <a:pt x="987" y="104"/>
                </a:cubicBezTo>
                <a:cubicBezTo>
                  <a:pt x="987" y="96"/>
                  <a:pt x="987" y="96"/>
                  <a:pt x="987" y="96"/>
                </a:cubicBezTo>
                <a:cubicBezTo>
                  <a:pt x="988" y="97"/>
                  <a:pt x="990" y="97"/>
                  <a:pt x="991" y="97"/>
                </a:cubicBezTo>
                <a:close/>
                <a:moveTo>
                  <a:pt x="991" y="128"/>
                </a:moveTo>
                <a:cubicBezTo>
                  <a:pt x="991" y="133"/>
                  <a:pt x="991" y="133"/>
                  <a:pt x="991" y="133"/>
                </a:cubicBezTo>
                <a:cubicBezTo>
                  <a:pt x="990" y="134"/>
                  <a:pt x="989" y="134"/>
                  <a:pt x="987" y="135"/>
                </a:cubicBezTo>
                <a:cubicBezTo>
                  <a:pt x="987" y="131"/>
                  <a:pt x="987" y="131"/>
                  <a:pt x="987" y="131"/>
                </a:cubicBezTo>
                <a:cubicBezTo>
                  <a:pt x="989" y="130"/>
                  <a:pt x="990" y="129"/>
                  <a:pt x="991" y="128"/>
                </a:cubicBezTo>
                <a:close/>
                <a:moveTo>
                  <a:pt x="991" y="136"/>
                </a:moveTo>
                <a:cubicBezTo>
                  <a:pt x="991" y="141"/>
                  <a:pt x="991" y="141"/>
                  <a:pt x="991" y="141"/>
                </a:cubicBezTo>
                <a:cubicBezTo>
                  <a:pt x="990" y="141"/>
                  <a:pt x="989" y="141"/>
                  <a:pt x="987" y="141"/>
                </a:cubicBezTo>
                <a:cubicBezTo>
                  <a:pt x="987" y="138"/>
                  <a:pt x="987" y="138"/>
                  <a:pt x="987" y="138"/>
                </a:cubicBezTo>
                <a:cubicBezTo>
                  <a:pt x="989" y="137"/>
                  <a:pt x="990" y="137"/>
                  <a:pt x="991" y="136"/>
                </a:cubicBezTo>
                <a:close/>
                <a:moveTo>
                  <a:pt x="991" y="146"/>
                </a:moveTo>
                <a:cubicBezTo>
                  <a:pt x="991" y="150"/>
                  <a:pt x="991" y="150"/>
                  <a:pt x="991" y="150"/>
                </a:cubicBezTo>
                <a:cubicBezTo>
                  <a:pt x="990" y="150"/>
                  <a:pt x="989" y="150"/>
                  <a:pt x="987" y="151"/>
                </a:cubicBezTo>
                <a:cubicBezTo>
                  <a:pt x="987" y="147"/>
                  <a:pt x="987" y="147"/>
                  <a:pt x="987" y="147"/>
                </a:cubicBezTo>
                <a:cubicBezTo>
                  <a:pt x="989" y="147"/>
                  <a:pt x="990" y="146"/>
                  <a:pt x="991" y="146"/>
                </a:cubicBezTo>
                <a:close/>
                <a:moveTo>
                  <a:pt x="991" y="153"/>
                </a:moveTo>
                <a:cubicBezTo>
                  <a:pt x="991" y="157"/>
                  <a:pt x="991" y="157"/>
                  <a:pt x="991" y="157"/>
                </a:cubicBezTo>
                <a:cubicBezTo>
                  <a:pt x="990" y="157"/>
                  <a:pt x="989" y="158"/>
                  <a:pt x="987" y="159"/>
                </a:cubicBezTo>
                <a:cubicBezTo>
                  <a:pt x="987" y="154"/>
                  <a:pt x="987" y="154"/>
                  <a:pt x="987" y="154"/>
                </a:cubicBezTo>
                <a:cubicBezTo>
                  <a:pt x="988" y="154"/>
                  <a:pt x="990" y="154"/>
                  <a:pt x="991" y="153"/>
                </a:cubicBezTo>
                <a:close/>
                <a:moveTo>
                  <a:pt x="987" y="165"/>
                </a:moveTo>
                <a:cubicBezTo>
                  <a:pt x="979" y="165"/>
                  <a:pt x="979" y="165"/>
                  <a:pt x="979" y="165"/>
                </a:cubicBezTo>
                <a:cubicBezTo>
                  <a:pt x="979" y="156"/>
                  <a:pt x="979" y="156"/>
                  <a:pt x="979" y="156"/>
                </a:cubicBezTo>
                <a:cubicBezTo>
                  <a:pt x="982" y="156"/>
                  <a:pt x="984" y="155"/>
                  <a:pt x="987" y="154"/>
                </a:cubicBezTo>
                <a:cubicBezTo>
                  <a:pt x="987" y="159"/>
                  <a:pt x="987" y="159"/>
                  <a:pt x="987" y="159"/>
                </a:cubicBezTo>
                <a:cubicBezTo>
                  <a:pt x="986" y="159"/>
                  <a:pt x="986" y="159"/>
                  <a:pt x="985" y="159"/>
                </a:cubicBezTo>
                <a:cubicBezTo>
                  <a:pt x="987" y="159"/>
                  <a:pt x="987" y="159"/>
                  <a:pt x="987" y="159"/>
                </a:cubicBezTo>
                <a:cubicBezTo>
                  <a:pt x="987" y="165"/>
                  <a:pt x="987" y="165"/>
                  <a:pt x="987" y="165"/>
                </a:cubicBezTo>
                <a:close/>
                <a:moveTo>
                  <a:pt x="979" y="28"/>
                </a:moveTo>
                <a:cubicBezTo>
                  <a:pt x="982" y="28"/>
                  <a:pt x="984" y="27"/>
                  <a:pt x="987" y="27"/>
                </a:cubicBezTo>
                <a:cubicBezTo>
                  <a:pt x="987" y="31"/>
                  <a:pt x="987" y="31"/>
                  <a:pt x="987" y="31"/>
                </a:cubicBezTo>
                <a:cubicBezTo>
                  <a:pt x="984" y="31"/>
                  <a:pt x="982" y="31"/>
                  <a:pt x="979" y="32"/>
                </a:cubicBezTo>
                <a:cubicBezTo>
                  <a:pt x="979" y="28"/>
                  <a:pt x="979" y="28"/>
                  <a:pt x="979" y="28"/>
                </a:cubicBezTo>
                <a:close/>
                <a:moveTo>
                  <a:pt x="987" y="44"/>
                </a:moveTo>
                <a:cubicBezTo>
                  <a:pt x="987" y="48"/>
                  <a:pt x="987" y="48"/>
                  <a:pt x="987" y="48"/>
                </a:cubicBezTo>
                <a:cubicBezTo>
                  <a:pt x="984" y="49"/>
                  <a:pt x="982" y="49"/>
                  <a:pt x="979" y="50"/>
                </a:cubicBezTo>
                <a:cubicBezTo>
                  <a:pt x="979" y="45"/>
                  <a:pt x="979" y="45"/>
                  <a:pt x="979" y="45"/>
                </a:cubicBezTo>
                <a:cubicBezTo>
                  <a:pt x="982" y="45"/>
                  <a:pt x="984" y="44"/>
                  <a:pt x="987" y="44"/>
                </a:cubicBezTo>
                <a:close/>
                <a:moveTo>
                  <a:pt x="987" y="49"/>
                </a:moveTo>
                <a:cubicBezTo>
                  <a:pt x="984" y="50"/>
                  <a:pt x="981" y="50"/>
                  <a:pt x="979" y="52"/>
                </a:cubicBezTo>
                <a:cubicBezTo>
                  <a:pt x="979" y="56"/>
                  <a:pt x="979" y="56"/>
                  <a:pt x="979" y="56"/>
                </a:cubicBezTo>
                <a:cubicBezTo>
                  <a:pt x="981" y="54"/>
                  <a:pt x="984" y="54"/>
                  <a:pt x="987" y="53"/>
                </a:cubicBezTo>
                <a:cubicBezTo>
                  <a:pt x="987" y="49"/>
                  <a:pt x="987" y="49"/>
                  <a:pt x="987" y="49"/>
                </a:cubicBezTo>
                <a:close/>
                <a:moveTo>
                  <a:pt x="987" y="59"/>
                </a:moveTo>
                <a:cubicBezTo>
                  <a:pt x="987" y="63"/>
                  <a:pt x="987" y="63"/>
                  <a:pt x="987" y="63"/>
                </a:cubicBezTo>
                <a:cubicBezTo>
                  <a:pt x="985" y="63"/>
                  <a:pt x="982" y="64"/>
                  <a:pt x="981" y="66"/>
                </a:cubicBezTo>
                <a:cubicBezTo>
                  <a:pt x="981" y="69"/>
                  <a:pt x="984" y="67"/>
                  <a:pt x="986" y="68"/>
                </a:cubicBezTo>
                <a:cubicBezTo>
                  <a:pt x="986" y="68"/>
                  <a:pt x="987" y="68"/>
                  <a:pt x="987" y="68"/>
                </a:cubicBezTo>
                <a:cubicBezTo>
                  <a:pt x="987" y="71"/>
                  <a:pt x="987" y="71"/>
                  <a:pt x="987" y="71"/>
                </a:cubicBezTo>
                <a:cubicBezTo>
                  <a:pt x="986" y="71"/>
                  <a:pt x="985" y="72"/>
                  <a:pt x="984" y="72"/>
                </a:cubicBezTo>
                <a:cubicBezTo>
                  <a:pt x="984" y="78"/>
                  <a:pt x="984" y="78"/>
                  <a:pt x="984" y="78"/>
                </a:cubicBezTo>
                <a:cubicBezTo>
                  <a:pt x="985" y="78"/>
                  <a:pt x="986" y="78"/>
                  <a:pt x="987" y="78"/>
                </a:cubicBezTo>
                <a:cubicBezTo>
                  <a:pt x="987" y="82"/>
                  <a:pt x="987" y="82"/>
                  <a:pt x="987" y="82"/>
                </a:cubicBezTo>
                <a:cubicBezTo>
                  <a:pt x="986" y="82"/>
                  <a:pt x="985" y="83"/>
                  <a:pt x="983" y="83"/>
                </a:cubicBezTo>
                <a:cubicBezTo>
                  <a:pt x="983" y="85"/>
                  <a:pt x="982" y="87"/>
                  <a:pt x="983" y="89"/>
                </a:cubicBezTo>
                <a:cubicBezTo>
                  <a:pt x="984" y="89"/>
                  <a:pt x="986" y="88"/>
                  <a:pt x="987" y="88"/>
                </a:cubicBezTo>
                <a:cubicBezTo>
                  <a:pt x="987" y="94"/>
                  <a:pt x="987" y="94"/>
                  <a:pt x="987" y="94"/>
                </a:cubicBezTo>
                <a:cubicBezTo>
                  <a:pt x="987" y="94"/>
                  <a:pt x="986" y="94"/>
                  <a:pt x="986" y="95"/>
                </a:cubicBezTo>
                <a:cubicBezTo>
                  <a:pt x="986" y="96"/>
                  <a:pt x="987" y="96"/>
                  <a:pt x="987" y="96"/>
                </a:cubicBezTo>
                <a:cubicBezTo>
                  <a:pt x="987" y="104"/>
                  <a:pt x="987" y="104"/>
                  <a:pt x="987" y="104"/>
                </a:cubicBezTo>
                <a:cubicBezTo>
                  <a:pt x="987" y="103"/>
                  <a:pt x="987" y="103"/>
                  <a:pt x="986" y="103"/>
                </a:cubicBezTo>
                <a:cubicBezTo>
                  <a:pt x="985" y="100"/>
                  <a:pt x="982" y="98"/>
                  <a:pt x="979" y="97"/>
                </a:cubicBezTo>
                <a:cubicBezTo>
                  <a:pt x="979" y="61"/>
                  <a:pt x="979" y="61"/>
                  <a:pt x="979" y="61"/>
                </a:cubicBezTo>
                <a:cubicBezTo>
                  <a:pt x="981" y="60"/>
                  <a:pt x="984" y="59"/>
                  <a:pt x="987" y="59"/>
                </a:cubicBezTo>
                <a:close/>
                <a:moveTo>
                  <a:pt x="987" y="117"/>
                </a:moveTo>
                <a:cubicBezTo>
                  <a:pt x="987" y="126"/>
                  <a:pt x="987" y="126"/>
                  <a:pt x="987" y="126"/>
                </a:cubicBezTo>
                <a:cubicBezTo>
                  <a:pt x="984" y="126"/>
                  <a:pt x="981" y="127"/>
                  <a:pt x="979" y="129"/>
                </a:cubicBezTo>
                <a:cubicBezTo>
                  <a:pt x="979" y="125"/>
                  <a:pt x="979" y="125"/>
                  <a:pt x="979" y="125"/>
                </a:cubicBezTo>
                <a:cubicBezTo>
                  <a:pt x="980" y="124"/>
                  <a:pt x="981" y="124"/>
                  <a:pt x="982" y="123"/>
                </a:cubicBezTo>
                <a:cubicBezTo>
                  <a:pt x="987" y="117"/>
                  <a:pt x="987" y="117"/>
                  <a:pt x="987" y="117"/>
                </a:cubicBezTo>
                <a:close/>
                <a:moveTo>
                  <a:pt x="987" y="131"/>
                </a:moveTo>
                <a:cubicBezTo>
                  <a:pt x="987" y="135"/>
                  <a:pt x="987" y="135"/>
                  <a:pt x="987" y="135"/>
                </a:cubicBezTo>
                <a:cubicBezTo>
                  <a:pt x="984" y="136"/>
                  <a:pt x="982" y="136"/>
                  <a:pt x="979" y="135"/>
                </a:cubicBezTo>
                <a:cubicBezTo>
                  <a:pt x="979" y="131"/>
                  <a:pt x="979" y="131"/>
                  <a:pt x="979" y="131"/>
                </a:cubicBezTo>
                <a:cubicBezTo>
                  <a:pt x="979" y="132"/>
                  <a:pt x="979" y="132"/>
                  <a:pt x="979" y="132"/>
                </a:cubicBezTo>
                <a:cubicBezTo>
                  <a:pt x="982" y="132"/>
                  <a:pt x="985" y="131"/>
                  <a:pt x="987" y="131"/>
                </a:cubicBezTo>
                <a:close/>
                <a:moveTo>
                  <a:pt x="987" y="138"/>
                </a:moveTo>
                <a:cubicBezTo>
                  <a:pt x="987" y="141"/>
                  <a:pt x="987" y="141"/>
                  <a:pt x="987" y="141"/>
                </a:cubicBezTo>
                <a:cubicBezTo>
                  <a:pt x="984" y="142"/>
                  <a:pt x="981" y="142"/>
                  <a:pt x="979" y="143"/>
                </a:cubicBezTo>
                <a:cubicBezTo>
                  <a:pt x="979" y="140"/>
                  <a:pt x="979" y="140"/>
                  <a:pt x="979" y="140"/>
                </a:cubicBezTo>
                <a:cubicBezTo>
                  <a:pt x="982" y="139"/>
                  <a:pt x="984" y="139"/>
                  <a:pt x="987" y="138"/>
                </a:cubicBezTo>
                <a:close/>
                <a:moveTo>
                  <a:pt x="987" y="147"/>
                </a:moveTo>
                <a:cubicBezTo>
                  <a:pt x="987" y="151"/>
                  <a:pt x="987" y="151"/>
                  <a:pt x="987" y="151"/>
                </a:cubicBezTo>
                <a:cubicBezTo>
                  <a:pt x="984" y="151"/>
                  <a:pt x="982" y="152"/>
                  <a:pt x="979" y="152"/>
                </a:cubicBezTo>
                <a:cubicBezTo>
                  <a:pt x="979" y="149"/>
                  <a:pt x="979" y="149"/>
                  <a:pt x="979" y="149"/>
                </a:cubicBezTo>
                <a:cubicBezTo>
                  <a:pt x="982" y="148"/>
                  <a:pt x="984" y="148"/>
                  <a:pt x="987" y="147"/>
                </a:cubicBezTo>
                <a:close/>
                <a:moveTo>
                  <a:pt x="979" y="165"/>
                </a:moveTo>
                <a:cubicBezTo>
                  <a:pt x="971" y="165"/>
                  <a:pt x="962" y="165"/>
                  <a:pt x="954" y="165"/>
                </a:cubicBezTo>
                <a:cubicBezTo>
                  <a:pt x="954" y="157"/>
                  <a:pt x="954" y="157"/>
                  <a:pt x="954" y="157"/>
                </a:cubicBezTo>
                <a:cubicBezTo>
                  <a:pt x="960" y="148"/>
                  <a:pt x="960" y="148"/>
                  <a:pt x="960" y="148"/>
                </a:cubicBezTo>
                <a:cubicBezTo>
                  <a:pt x="962" y="148"/>
                  <a:pt x="962" y="148"/>
                  <a:pt x="962" y="148"/>
                </a:cubicBezTo>
                <a:cubicBezTo>
                  <a:pt x="963" y="149"/>
                  <a:pt x="964" y="149"/>
                  <a:pt x="963" y="150"/>
                </a:cubicBezTo>
                <a:cubicBezTo>
                  <a:pt x="961" y="153"/>
                  <a:pt x="958" y="156"/>
                  <a:pt x="958" y="160"/>
                </a:cubicBezTo>
                <a:cubicBezTo>
                  <a:pt x="961" y="160"/>
                  <a:pt x="966" y="161"/>
                  <a:pt x="969" y="159"/>
                </a:cubicBezTo>
                <a:cubicBezTo>
                  <a:pt x="967" y="152"/>
                  <a:pt x="967" y="152"/>
                  <a:pt x="967" y="152"/>
                </a:cubicBezTo>
                <a:cubicBezTo>
                  <a:pt x="966" y="144"/>
                  <a:pt x="966" y="144"/>
                  <a:pt x="966" y="144"/>
                </a:cubicBezTo>
                <a:cubicBezTo>
                  <a:pt x="967" y="136"/>
                  <a:pt x="971" y="128"/>
                  <a:pt x="979" y="125"/>
                </a:cubicBezTo>
                <a:cubicBezTo>
                  <a:pt x="979" y="129"/>
                  <a:pt x="979" y="129"/>
                  <a:pt x="979" y="129"/>
                </a:cubicBezTo>
                <a:cubicBezTo>
                  <a:pt x="978" y="130"/>
                  <a:pt x="978" y="130"/>
                  <a:pt x="978" y="130"/>
                </a:cubicBezTo>
                <a:cubicBezTo>
                  <a:pt x="979" y="131"/>
                  <a:pt x="979" y="131"/>
                  <a:pt x="979" y="131"/>
                </a:cubicBezTo>
                <a:cubicBezTo>
                  <a:pt x="979" y="135"/>
                  <a:pt x="979" y="135"/>
                  <a:pt x="979" y="135"/>
                </a:cubicBezTo>
                <a:cubicBezTo>
                  <a:pt x="978" y="135"/>
                  <a:pt x="978" y="135"/>
                  <a:pt x="977" y="134"/>
                </a:cubicBezTo>
                <a:cubicBezTo>
                  <a:pt x="973" y="132"/>
                  <a:pt x="974" y="137"/>
                  <a:pt x="972" y="138"/>
                </a:cubicBezTo>
                <a:cubicBezTo>
                  <a:pt x="972" y="139"/>
                  <a:pt x="973" y="140"/>
                  <a:pt x="974" y="140"/>
                </a:cubicBezTo>
                <a:cubicBezTo>
                  <a:pt x="976" y="140"/>
                  <a:pt x="977" y="140"/>
                  <a:pt x="979" y="140"/>
                </a:cubicBezTo>
                <a:cubicBezTo>
                  <a:pt x="979" y="143"/>
                  <a:pt x="979" y="143"/>
                  <a:pt x="979" y="143"/>
                </a:cubicBezTo>
                <a:cubicBezTo>
                  <a:pt x="978" y="143"/>
                  <a:pt x="978" y="143"/>
                  <a:pt x="977" y="143"/>
                </a:cubicBezTo>
                <a:cubicBezTo>
                  <a:pt x="975" y="145"/>
                  <a:pt x="971" y="142"/>
                  <a:pt x="971" y="146"/>
                </a:cubicBezTo>
                <a:cubicBezTo>
                  <a:pt x="971" y="147"/>
                  <a:pt x="971" y="148"/>
                  <a:pt x="972" y="149"/>
                </a:cubicBezTo>
                <a:cubicBezTo>
                  <a:pt x="975" y="149"/>
                  <a:pt x="977" y="149"/>
                  <a:pt x="979" y="149"/>
                </a:cubicBezTo>
                <a:cubicBezTo>
                  <a:pt x="979" y="152"/>
                  <a:pt x="979" y="152"/>
                  <a:pt x="979" y="152"/>
                </a:cubicBezTo>
                <a:cubicBezTo>
                  <a:pt x="977" y="152"/>
                  <a:pt x="975" y="152"/>
                  <a:pt x="973" y="152"/>
                </a:cubicBezTo>
                <a:cubicBezTo>
                  <a:pt x="973" y="154"/>
                  <a:pt x="973" y="155"/>
                  <a:pt x="974" y="156"/>
                </a:cubicBezTo>
                <a:cubicBezTo>
                  <a:pt x="976" y="157"/>
                  <a:pt x="977" y="157"/>
                  <a:pt x="979" y="156"/>
                </a:cubicBezTo>
                <a:cubicBezTo>
                  <a:pt x="979" y="165"/>
                  <a:pt x="979" y="165"/>
                  <a:pt x="979" y="165"/>
                </a:cubicBezTo>
                <a:close/>
                <a:moveTo>
                  <a:pt x="954" y="36"/>
                </a:moveTo>
                <a:cubicBezTo>
                  <a:pt x="955" y="36"/>
                  <a:pt x="957" y="35"/>
                  <a:pt x="958" y="34"/>
                </a:cubicBezTo>
                <a:cubicBezTo>
                  <a:pt x="964" y="32"/>
                  <a:pt x="972" y="30"/>
                  <a:pt x="979" y="28"/>
                </a:cubicBezTo>
                <a:cubicBezTo>
                  <a:pt x="979" y="32"/>
                  <a:pt x="979" y="32"/>
                  <a:pt x="979" y="32"/>
                </a:cubicBezTo>
                <a:cubicBezTo>
                  <a:pt x="972" y="33"/>
                  <a:pt x="965" y="36"/>
                  <a:pt x="959" y="38"/>
                </a:cubicBezTo>
                <a:cubicBezTo>
                  <a:pt x="957" y="39"/>
                  <a:pt x="956" y="40"/>
                  <a:pt x="954" y="41"/>
                </a:cubicBezTo>
                <a:cubicBezTo>
                  <a:pt x="954" y="36"/>
                  <a:pt x="954" y="36"/>
                  <a:pt x="954" y="36"/>
                </a:cubicBezTo>
                <a:close/>
                <a:moveTo>
                  <a:pt x="979" y="45"/>
                </a:moveTo>
                <a:cubicBezTo>
                  <a:pt x="979" y="50"/>
                  <a:pt x="979" y="50"/>
                  <a:pt x="979" y="50"/>
                </a:cubicBezTo>
                <a:cubicBezTo>
                  <a:pt x="975" y="50"/>
                  <a:pt x="972" y="51"/>
                  <a:pt x="969" y="53"/>
                </a:cubicBezTo>
                <a:cubicBezTo>
                  <a:pt x="972" y="56"/>
                  <a:pt x="975" y="52"/>
                  <a:pt x="978" y="52"/>
                </a:cubicBezTo>
                <a:cubicBezTo>
                  <a:pt x="978" y="52"/>
                  <a:pt x="979" y="52"/>
                  <a:pt x="979" y="52"/>
                </a:cubicBezTo>
                <a:cubicBezTo>
                  <a:pt x="979" y="56"/>
                  <a:pt x="979" y="56"/>
                  <a:pt x="979" y="56"/>
                </a:cubicBezTo>
                <a:cubicBezTo>
                  <a:pt x="978" y="56"/>
                  <a:pt x="977" y="57"/>
                  <a:pt x="977" y="57"/>
                </a:cubicBezTo>
                <a:cubicBezTo>
                  <a:pt x="975" y="58"/>
                  <a:pt x="977" y="60"/>
                  <a:pt x="979" y="61"/>
                </a:cubicBezTo>
                <a:cubicBezTo>
                  <a:pt x="979" y="61"/>
                  <a:pt x="979" y="61"/>
                  <a:pt x="979" y="61"/>
                </a:cubicBezTo>
                <a:cubicBezTo>
                  <a:pt x="979" y="97"/>
                  <a:pt x="979" y="97"/>
                  <a:pt x="979" y="97"/>
                </a:cubicBezTo>
                <a:cubicBezTo>
                  <a:pt x="977" y="96"/>
                  <a:pt x="976" y="96"/>
                  <a:pt x="974" y="96"/>
                </a:cubicBezTo>
                <a:cubicBezTo>
                  <a:pt x="969" y="96"/>
                  <a:pt x="963" y="98"/>
                  <a:pt x="961" y="102"/>
                </a:cubicBezTo>
                <a:cubicBezTo>
                  <a:pt x="961" y="105"/>
                  <a:pt x="962" y="108"/>
                  <a:pt x="964" y="110"/>
                </a:cubicBezTo>
                <a:cubicBezTo>
                  <a:pt x="971" y="114"/>
                  <a:pt x="970" y="104"/>
                  <a:pt x="975" y="105"/>
                </a:cubicBezTo>
                <a:cubicBezTo>
                  <a:pt x="978" y="107"/>
                  <a:pt x="974" y="109"/>
                  <a:pt x="974" y="112"/>
                </a:cubicBezTo>
                <a:cubicBezTo>
                  <a:pt x="972" y="114"/>
                  <a:pt x="968" y="115"/>
                  <a:pt x="965" y="114"/>
                </a:cubicBezTo>
                <a:cubicBezTo>
                  <a:pt x="959" y="114"/>
                  <a:pt x="958" y="108"/>
                  <a:pt x="956" y="104"/>
                </a:cubicBezTo>
                <a:cubicBezTo>
                  <a:pt x="957" y="100"/>
                  <a:pt x="958" y="97"/>
                  <a:pt x="961" y="96"/>
                </a:cubicBezTo>
                <a:cubicBezTo>
                  <a:pt x="966" y="93"/>
                  <a:pt x="972" y="93"/>
                  <a:pt x="976" y="90"/>
                </a:cubicBezTo>
                <a:cubicBezTo>
                  <a:pt x="979" y="81"/>
                  <a:pt x="979" y="70"/>
                  <a:pt x="973" y="62"/>
                </a:cubicBezTo>
                <a:cubicBezTo>
                  <a:pt x="972" y="61"/>
                  <a:pt x="968" y="61"/>
                  <a:pt x="969" y="58"/>
                </a:cubicBezTo>
                <a:cubicBezTo>
                  <a:pt x="965" y="55"/>
                  <a:pt x="961" y="53"/>
                  <a:pt x="955" y="54"/>
                </a:cubicBezTo>
                <a:cubicBezTo>
                  <a:pt x="955" y="54"/>
                  <a:pt x="954" y="54"/>
                  <a:pt x="954" y="54"/>
                </a:cubicBezTo>
                <a:cubicBezTo>
                  <a:pt x="954" y="50"/>
                  <a:pt x="954" y="50"/>
                  <a:pt x="954" y="50"/>
                </a:cubicBezTo>
                <a:cubicBezTo>
                  <a:pt x="957" y="50"/>
                  <a:pt x="959" y="49"/>
                  <a:pt x="962" y="50"/>
                </a:cubicBezTo>
                <a:cubicBezTo>
                  <a:pt x="967" y="49"/>
                  <a:pt x="973" y="47"/>
                  <a:pt x="979" y="45"/>
                </a:cubicBezTo>
                <a:close/>
                <a:moveTo>
                  <a:pt x="954" y="143"/>
                </a:moveTo>
                <a:cubicBezTo>
                  <a:pt x="955" y="140"/>
                  <a:pt x="956" y="138"/>
                  <a:pt x="957" y="136"/>
                </a:cubicBezTo>
                <a:cubicBezTo>
                  <a:pt x="958" y="135"/>
                  <a:pt x="957" y="134"/>
                  <a:pt x="955" y="134"/>
                </a:cubicBezTo>
                <a:cubicBezTo>
                  <a:pt x="955" y="134"/>
                  <a:pt x="954" y="135"/>
                  <a:pt x="954" y="135"/>
                </a:cubicBezTo>
                <a:cubicBezTo>
                  <a:pt x="954" y="143"/>
                  <a:pt x="954" y="143"/>
                  <a:pt x="954" y="143"/>
                </a:cubicBezTo>
                <a:close/>
                <a:moveTo>
                  <a:pt x="954" y="101"/>
                </a:moveTo>
                <a:cubicBezTo>
                  <a:pt x="961" y="90"/>
                  <a:pt x="961" y="90"/>
                  <a:pt x="961" y="90"/>
                </a:cubicBezTo>
                <a:cubicBezTo>
                  <a:pt x="964" y="86"/>
                  <a:pt x="964" y="81"/>
                  <a:pt x="968" y="78"/>
                </a:cubicBezTo>
                <a:cubicBezTo>
                  <a:pt x="964" y="76"/>
                  <a:pt x="967" y="72"/>
                  <a:pt x="965" y="69"/>
                </a:cubicBezTo>
                <a:cubicBezTo>
                  <a:pt x="963" y="67"/>
                  <a:pt x="960" y="62"/>
                  <a:pt x="956" y="63"/>
                </a:cubicBezTo>
                <a:cubicBezTo>
                  <a:pt x="953" y="65"/>
                  <a:pt x="955" y="68"/>
                  <a:pt x="954" y="70"/>
                </a:cubicBezTo>
                <a:cubicBezTo>
                  <a:pt x="954" y="83"/>
                  <a:pt x="954" y="83"/>
                  <a:pt x="954" y="83"/>
                </a:cubicBezTo>
                <a:cubicBezTo>
                  <a:pt x="956" y="81"/>
                  <a:pt x="957" y="80"/>
                  <a:pt x="959" y="78"/>
                </a:cubicBezTo>
                <a:cubicBezTo>
                  <a:pt x="960" y="78"/>
                  <a:pt x="960" y="78"/>
                  <a:pt x="960" y="78"/>
                </a:cubicBezTo>
                <a:cubicBezTo>
                  <a:pt x="961" y="80"/>
                  <a:pt x="960" y="81"/>
                  <a:pt x="959" y="83"/>
                </a:cubicBezTo>
                <a:cubicBezTo>
                  <a:pt x="957" y="83"/>
                  <a:pt x="956" y="85"/>
                  <a:pt x="954" y="86"/>
                </a:cubicBezTo>
                <a:lnTo>
                  <a:pt x="954" y="101"/>
                </a:lnTo>
                <a:close/>
                <a:moveTo>
                  <a:pt x="954" y="165"/>
                </a:moveTo>
                <a:cubicBezTo>
                  <a:pt x="942" y="165"/>
                  <a:pt x="942" y="165"/>
                  <a:pt x="942" y="165"/>
                </a:cubicBezTo>
                <a:cubicBezTo>
                  <a:pt x="942" y="155"/>
                  <a:pt x="942" y="155"/>
                  <a:pt x="942" y="155"/>
                </a:cubicBezTo>
                <a:cubicBezTo>
                  <a:pt x="944" y="152"/>
                  <a:pt x="946" y="148"/>
                  <a:pt x="948" y="146"/>
                </a:cubicBezTo>
                <a:cubicBezTo>
                  <a:pt x="950" y="142"/>
                  <a:pt x="951" y="138"/>
                  <a:pt x="954" y="135"/>
                </a:cubicBezTo>
                <a:cubicBezTo>
                  <a:pt x="954" y="143"/>
                  <a:pt x="954" y="143"/>
                  <a:pt x="954" y="143"/>
                </a:cubicBezTo>
                <a:cubicBezTo>
                  <a:pt x="953" y="145"/>
                  <a:pt x="951" y="148"/>
                  <a:pt x="949" y="151"/>
                </a:cubicBezTo>
                <a:cubicBezTo>
                  <a:pt x="947" y="154"/>
                  <a:pt x="944" y="156"/>
                  <a:pt x="945" y="160"/>
                </a:cubicBezTo>
                <a:cubicBezTo>
                  <a:pt x="947" y="160"/>
                  <a:pt x="950" y="160"/>
                  <a:pt x="952" y="159"/>
                </a:cubicBezTo>
                <a:cubicBezTo>
                  <a:pt x="954" y="157"/>
                  <a:pt x="954" y="157"/>
                  <a:pt x="954" y="157"/>
                </a:cubicBezTo>
                <a:cubicBezTo>
                  <a:pt x="954" y="165"/>
                  <a:pt x="954" y="165"/>
                  <a:pt x="954" y="165"/>
                </a:cubicBezTo>
                <a:close/>
                <a:moveTo>
                  <a:pt x="942" y="44"/>
                </a:moveTo>
                <a:cubicBezTo>
                  <a:pt x="946" y="41"/>
                  <a:pt x="950" y="39"/>
                  <a:pt x="954" y="36"/>
                </a:cubicBezTo>
                <a:cubicBezTo>
                  <a:pt x="954" y="41"/>
                  <a:pt x="954" y="41"/>
                  <a:pt x="954" y="41"/>
                </a:cubicBezTo>
                <a:cubicBezTo>
                  <a:pt x="950" y="43"/>
                  <a:pt x="946" y="46"/>
                  <a:pt x="942" y="49"/>
                </a:cubicBezTo>
                <a:cubicBezTo>
                  <a:pt x="942" y="44"/>
                  <a:pt x="942" y="44"/>
                  <a:pt x="942" y="44"/>
                </a:cubicBezTo>
                <a:close/>
                <a:moveTo>
                  <a:pt x="954" y="50"/>
                </a:moveTo>
                <a:cubicBezTo>
                  <a:pt x="954" y="54"/>
                  <a:pt x="954" y="54"/>
                  <a:pt x="954" y="54"/>
                </a:cubicBezTo>
                <a:cubicBezTo>
                  <a:pt x="950" y="54"/>
                  <a:pt x="948" y="58"/>
                  <a:pt x="946" y="60"/>
                </a:cubicBezTo>
                <a:cubicBezTo>
                  <a:pt x="944" y="63"/>
                  <a:pt x="944" y="66"/>
                  <a:pt x="945" y="69"/>
                </a:cubicBezTo>
                <a:cubicBezTo>
                  <a:pt x="948" y="72"/>
                  <a:pt x="951" y="71"/>
                  <a:pt x="953" y="71"/>
                </a:cubicBezTo>
                <a:cubicBezTo>
                  <a:pt x="953" y="70"/>
                  <a:pt x="954" y="70"/>
                  <a:pt x="954" y="70"/>
                </a:cubicBezTo>
                <a:cubicBezTo>
                  <a:pt x="954" y="83"/>
                  <a:pt x="954" y="83"/>
                  <a:pt x="954" y="83"/>
                </a:cubicBezTo>
                <a:cubicBezTo>
                  <a:pt x="952" y="85"/>
                  <a:pt x="949" y="87"/>
                  <a:pt x="947" y="89"/>
                </a:cubicBezTo>
                <a:cubicBezTo>
                  <a:pt x="946" y="91"/>
                  <a:pt x="944" y="92"/>
                  <a:pt x="942" y="94"/>
                </a:cubicBezTo>
                <a:cubicBezTo>
                  <a:pt x="942" y="88"/>
                  <a:pt x="942" y="88"/>
                  <a:pt x="942" y="88"/>
                </a:cubicBezTo>
                <a:cubicBezTo>
                  <a:pt x="945" y="85"/>
                  <a:pt x="949" y="81"/>
                  <a:pt x="952" y="77"/>
                </a:cubicBezTo>
                <a:cubicBezTo>
                  <a:pt x="948" y="78"/>
                  <a:pt x="946" y="81"/>
                  <a:pt x="943" y="83"/>
                </a:cubicBezTo>
                <a:cubicBezTo>
                  <a:pt x="943" y="83"/>
                  <a:pt x="942" y="84"/>
                  <a:pt x="942" y="84"/>
                </a:cubicBezTo>
                <a:cubicBezTo>
                  <a:pt x="942" y="78"/>
                  <a:pt x="942" y="78"/>
                  <a:pt x="942" y="78"/>
                </a:cubicBezTo>
                <a:cubicBezTo>
                  <a:pt x="943" y="76"/>
                  <a:pt x="944" y="75"/>
                  <a:pt x="945" y="75"/>
                </a:cubicBezTo>
                <a:cubicBezTo>
                  <a:pt x="944" y="74"/>
                  <a:pt x="944" y="74"/>
                  <a:pt x="943" y="74"/>
                </a:cubicBezTo>
                <a:cubicBezTo>
                  <a:pt x="943" y="74"/>
                  <a:pt x="942" y="74"/>
                  <a:pt x="942" y="75"/>
                </a:cubicBezTo>
                <a:cubicBezTo>
                  <a:pt x="942" y="58"/>
                  <a:pt x="942" y="58"/>
                  <a:pt x="942" y="58"/>
                </a:cubicBezTo>
                <a:cubicBezTo>
                  <a:pt x="944" y="55"/>
                  <a:pt x="947" y="53"/>
                  <a:pt x="950" y="51"/>
                </a:cubicBezTo>
                <a:cubicBezTo>
                  <a:pt x="951" y="51"/>
                  <a:pt x="953" y="50"/>
                  <a:pt x="954" y="50"/>
                </a:cubicBezTo>
                <a:close/>
                <a:moveTo>
                  <a:pt x="954" y="86"/>
                </a:moveTo>
                <a:cubicBezTo>
                  <a:pt x="950" y="89"/>
                  <a:pt x="946" y="94"/>
                  <a:pt x="942" y="98"/>
                </a:cubicBezTo>
                <a:cubicBezTo>
                  <a:pt x="942" y="105"/>
                  <a:pt x="942" y="105"/>
                  <a:pt x="942" y="105"/>
                </a:cubicBezTo>
                <a:cubicBezTo>
                  <a:pt x="943" y="104"/>
                  <a:pt x="944" y="103"/>
                  <a:pt x="945" y="101"/>
                </a:cubicBezTo>
                <a:cubicBezTo>
                  <a:pt x="948" y="100"/>
                  <a:pt x="947" y="97"/>
                  <a:pt x="951" y="96"/>
                </a:cubicBezTo>
                <a:cubicBezTo>
                  <a:pt x="949" y="100"/>
                  <a:pt x="947" y="104"/>
                  <a:pt x="942" y="107"/>
                </a:cubicBezTo>
                <a:cubicBezTo>
                  <a:pt x="942" y="113"/>
                  <a:pt x="942" y="113"/>
                  <a:pt x="942" y="113"/>
                </a:cubicBezTo>
                <a:cubicBezTo>
                  <a:pt x="946" y="111"/>
                  <a:pt x="950" y="108"/>
                  <a:pt x="952" y="104"/>
                </a:cubicBezTo>
                <a:cubicBezTo>
                  <a:pt x="954" y="101"/>
                  <a:pt x="954" y="101"/>
                  <a:pt x="954" y="101"/>
                </a:cubicBezTo>
                <a:cubicBezTo>
                  <a:pt x="954" y="86"/>
                  <a:pt x="954" y="86"/>
                  <a:pt x="954" y="86"/>
                </a:cubicBezTo>
                <a:close/>
                <a:moveTo>
                  <a:pt x="942" y="144"/>
                </a:moveTo>
                <a:cubicBezTo>
                  <a:pt x="944" y="142"/>
                  <a:pt x="946" y="139"/>
                  <a:pt x="944" y="136"/>
                </a:cubicBezTo>
                <a:cubicBezTo>
                  <a:pt x="942" y="137"/>
                  <a:pt x="942" y="137"/>
                  <a:pt x="942" y="137"/>
                </a:cubicBezTo>
                <a:lnTo>
                  <a:pt x="942" y="144"/>
                </a:lnTo>
                <a:close/>
                <a:moveTo>
                  <a:pt x="942" y="165"/>
                </a:moveTo>
                <a:cubicBezTo>
                  <a:pt x="939" y="165"/>
                  <a:pt x="939" y="165"/>
                  <a:pt x="939" y="165"/>
                </a:cubicBezTo>
                <a:cubicBezTo>
                  <a:pt x="939" y="158"/>
                  <a:pt x="939" y="158"/>
                  <a:pt x="939" y="158"/>
                </a:cubicBezTo>
                <a:cubicBezTo>
                  <a:pt x="940" y="157"/>
                  <a:pt x="941" y="156"/>
                  <a:pt x="942" y="155"/>
                </a:cubicBezTo>
                <a:cubicBezTo>
                  <a:pt x="942" y="165"/>
                  <a:pt x="942" y="165"/>
                  <a:pt x="942" y="165"/>
                </a:cubicBezTo>
                <a:close/>
                <a:moveTo>
                  <a:pt x="939" y="46"/>
                </a:moveTo>
                <a:cubicBezTo>
                  <a:pt x="940" y="45"/>
                  <a:pt x="941" y="44"/>
                  <a:pt x="942" y="44"/>
                </a:cubicBezTo>
                <a:cubicBezTo>
                  <a:pt x="942" y="49"/>
                  <a:pt x="942" y="49"/>
                  <a:pt x="942" y="49"/>
                </a:cubicBezTo>
                <a:cubicBezTo>
                  <a:pt x="941" y="49"/>
                  <a:pt x="940" y="50"/>
                  <a:pt x="939" y="51"/>
                </a:cubicBezTo>
                <a:cubicBezTo>
                  <a:pt x="939" y="46"/>
                  <a:pt x="939" y="46"/>
                  <a:pt x="939" y="46"/>
                </a:cubicBezTo>
                <a:close/>
                <a:moveTo>
                  <a:pt x="942" y="58"/>
                </a:moveTo>
                <a:cubicBezTo>
                  <a:pt x="942" y="75"/>
                  <a:pt x="942" y="75"/>
                  <a:pt x="942" y="75"/>
                </a:cubicBezTo>
                <a:cubicBezTo>
                  <a:pt x="941" y="75"/>
                  <a:pt x="940" y="76"/>
                  <a:pt x="939" y="77"/>
                </a:cubicBezTo>
                <a:cubicBezTo>
                  <a:pt x="939" y="71"/>
                  <a:pt x="939" y="71"/>
                  <a:pt x="939" y="71"/>
                </a:cubicBezTo>
                <a:cubicBezTo>
                  <a:pt x="939" y="70"/>
                  <a:pt x="940" y="70"/>
                  <a:pt x="940" y="70"/>
                </a:cubicBezTo>
                <a:cubicBezTo>
                  <a:pt x="938" y="65"/>
                  <a:pt x="939" y="62"/>
                  <a:pt x="942" y="58"/>
                </a:cubicBezTo>
                <a:close/>
                <a:moveTo>
                  <a:pt x="942" y="78"/>
                </a:moveTo>
                <a:cubicBezTo>
                  <a:pt x="942" y="84"/>
                  <a:pt x="942" y="84"/>
                  <a:pt x="942" y="84"/>
                </a:cubicBezTo>
                <a:cubicBezTo>
                  <a:pt x="941" y="85"/>
                  <a:pt x="940" y="87"/>
                  <a:pt x="939" y="88"/>
                </a:cubicBezTo>
                <a:cubicBezTo>
                  <a:pt x="939" y="81"/>
                  <a:pt x="939" y="81"/>
                  <a:pt x="939" y="81"/>
                </a:cubicBezTo>
                <a:cubicBezTo>
                  <a:pt x="940" y="80"/>
                  <a:pt x="941" y="79"/>
                  <a:pt x="942" y="78"/>
                </a:cubicBezTo>
                <a:close/>
                <a:moveTo>
                  <a:pt x="942" y="88"/>
                </a:moveTo>
                <a:cubicBezTo>
                  <a:pt x="942" y="94"/>
                  <a:pt x="942" y="94"/>
                  <a:pt x="942" y="94"/>
                </a:cubicBezTo>
                <a:cubicBezTo>
                  <a:pt x="940" y="96"/>
                  <a:pt x="939" y="98"/>
                  <a:pt x="939" y="100"/>
                </a:cubicBezTo>
                <a:cubicBezTo>
                  <a:pt x="940" y="100"/>
                  <a:pt x="941" y="99"/>
                  <a:pt x="942" y="98"/>
                </a:cubicBezTo>
                <a:cubicBezTo>
                  <a:pt x="942" y="105"/>
                  <a:pt x="942" y="105"/>
                  <a:pt x="942" y="105"/>
                </a:cubicBezTo>
                <a:cubicBezTo>
                  <a:pt x="942" y="106"/>
                  <a:pt x="941" y="107"/>
                  <a:pt x="942" y="107"/>
                </a:cubicBezTo>
                <a:cubicBezTo>
                  <a:pt x="942" y="107"/>
                  <a:pt x="942" y="107"/>
                  <a:pt x="942" y="107"/>
                </a:cubicBezTo>
                <a:cubicBezTo>
                  <a:pt x="942" y="113"/>
                  <a:pt x="942" y="113"/>
                  <a:pt x="942" y="113"/>
                </a:cubicBezTo>
                <a:cubicBezTo>
                  <a:pt x="941" y="114"/>
                  <a:pt x="940" y="114"/>
                  <a:pt x="939" y="114"/>
                </a:cubicBezTo>
                <a:cubicBezTo>
                  <a:pt x="939" y="91"/>
                  <a:pt x="939" y="91"/>
                  <a:pt x="939" y="91"/>
                </a:cubicBezTo>
                <a:cubicBezTo>
                  <a:pt x="940" y="90"/>
                  <a:pt x="941" y="89"/>
                  <a:pt x="942" y="88"/>
                </a:cubicBezTo>
                <a:close/>
                <a:moveTo>
                  <a:pt x="942" y="137"/>
                </a:moveTo>
                <a:cubicBezTo>
                  <a:pt x="942" y="144"/>
                  <a:pt x="942" y="144"/>
                  <a:pt x="942" y="144"/>
                </a:cubicBezTo>
                <a:cubicBezTo>
                  <a:pt x="941" y="146"/>
                  <a:pt x="940" y="147"/>
                  <a:pt x="940" y="148"/>
                </a:cubicBezTo>
                <a:cubicBezTo>
                  <a:pt x="940" y="149"/>
                  <a:pt x="939" y="149"/>
                  <a:pt x="939" y="150"/>
                </a:cubicBezTo>
                <a:cubicBezTo>
                  <a:pt x="939" y="142"/>
                  <a:pt x="939" y="142"/>
                  <a:pt x="939" y="142"/>
                </a:cubicBezTo>
                <a:cubicBezTo>
                  <a:pt x="940" y="140"/>
                  <a:pt x="941" y="138"/>
                  <a:pt x="942" y="137"/>
                </a:cubicBezTo>
                <a:cubicBezTo>
                  <a:pt x="942" y="137"/>
                  <a:pt x="942" y="137"/>
                  <a:pt x="942" y="137"/>
                </a:cubicBezTo>
                <a:close/>
                <a:moveTo>
                  <a:pt x="939" y="127"/>
                </a:moveTo>
                <a:cubicBezTo>
                  <a:pt x="939" y="121"/>
                  <a:pt x="939" y="121"/>
                  <a:pt x="939" y="121"/>
                </a:cubicBezTo>
                <a:cubicBezTo>
                  <a:pt x="940" y="123"/>
                  <a:pt x="940" y="125"/>
                  <a:pt x="939" y="127"/>
                </a:cubicBezTo>
                <a:close/>
                <a:moveTo>
                  <a:pt x="939" y="165"/>
                </a:moveTo>
                <a:cubicBezTo>
                  <a:pt x="930" y="165"/>
                  <a:pt x="930" y="165"/>
                  <a:pt x="930" y="165"/>
                </a:cubicBezTo>
                <a:cubicBezTo>
                  <a:pt x="919" y="164"/>
                  <a:pt x="908" y="165"/>
                  <a:pt x="897" y="165"/>
                </a:cubicBezTo>
                <a:cubicBezTo>
                  <a:pt x="897" y="160"/>
                  <a:pt x="897" y="160"/>
                  <a:pt x="897" y="160"/>
                </a:cubicBezTo>
                <a:cubicBezTo>
                  <a:pt x="897" y="159"/>
                  <a:pt x="898" y="159"/>
                  <a:pt x="898" y="159"/>
                </a:cubicBezTo>
                <a:cubicBezTo>
                  <a:pt x="908" y="150"/>
                  <a:pt x="913" y="140"/>
                  <a:pt x="920" y="131"/>
                </a:cubicBezTo>
                <a:cubicBezTo>
                  <a:pt x="922" y="127"/>
                  <a:pt x="922" y="124"/>
                  <a:pt x="926" y="122"/>
                </a:cubicBezTo>
                <a:cubicBezTo>
                  <a:pt x="927" y="123"/>
                  <a:pt x="927" y="124"/>
                  <a:pt x="927" y="125"/>
                </a:cubicBezTo>
                <a:cubicBezTo>
                  <a:pt x="925" y="131"/>
                  <a:pt x="921" y="136"/>
                  <a:pt x="917" y="141"/>
                </a:cubicBezTo>
                <a:cubicBezTo>
                  <a:pt x="915" y="147"/>
                  <a:pt x="909" y="152"/>
                  <a:pt x="904" y="158"/>
                </a:cubicBezTo>
                <a:cubicBezTo>
                  <a:pt x="904" y="160"/>
                  <a:pt x="904" y="160"/>
                  <a:pt x="904" y="160"/>
                </a:cubicBezTo>
                <a:cubicBezTo>
                  <a:pt x="912" y="160"/>
                  <a:pt x="912" y="160"/>
                  <a:pt x="912" y="160"/>
                </a:cubicBezTo>
                <a:cubicBezTo>
                  <a:pt x="923" y="151"/>
                  <a:pt x="929" y="139"/>
                  <a:pt x="934" y="128"/>
                </a:cubicBezTo>
                <a:cubicBezTo>
                  <a:pt x="936" y="126"/>
                  <a:pt x="935" y="121"/>
                  <a:pt x="939" y="121"/>
                </a:cubicBezTo>
                <a:cubicBezTo>
                  <a:pt x="939" y="121"/>
                  <a:pt x="939" y="121"/>
                  <a:pt x="939" y="121"/>
                </a:cubicBezTo>
                <a:cubicBezTo>
                  <a:pt x="939" y="127"/>
                  <a:pt x="939" y="127"/>
                  <a:pt x="939" y="127"/>
                </a:cubicBezTo>
                <a:cubicBezTo>
                  <a:pt x="938" y="128"/>
                  <a:pt x="937" y="130"/>
                  <a:pt x="937" y="131"/>
                </a:cubicBezTo>
                <a:cubicBezTo>
                  <a:pt x="933" y="141"/>
                  <a:pt x="926" y="150"/>
                  <a:pt x="920" y="160"/>
                </a:cubicBezTo>
                <a:cubicBezTo>
                  <a:pt x="922" y="160"/>
                  <a:pt x="925" y="160"/>
                  <a:pt x="927" y="159"/>
                </a:cubicBezTo>
                <a:cubicBezTo>
                  <a:pt x="932" y="154"/>
                  <a:pt x="936" y="148"/>
                  <a:pt x="939" y="142"/>
                </a:cubicBezTo>
                <a:cubicBezTo>
                  <a:pt x="939" y="150"/>
                  <a:pt x="939" y="150"/>
                  <a:pt x="939" y="150"/>
                </a:cubicBezTo>
                <a:cubicBezTo>
                  <a:pt x="937" y="153"/>
                  <a:pt x="934" y="156"/>
                  <a:pt x="933" y="160"/>
                </a:cubicBezTo>
                <a:cubicBezTo>
                  <a:pt x="936" y="160"/>
                  <a:pt x="937" y="159"/>
                  <a:pt x="939" y="158"/>
                </a:cubicBezTo>
                <a:cubicBezTo>
                  <a:pt x="939" y="165"/>
                  <a:pt x="939" y="165"/>
                  <a:pt x="939" y="165"/>
                </a:cubicBezTo>
                <a:close/>
                <a:moveTo>
                  <a:pt x="897" y="125"/>
                </a:moveTo>
                <a:cubicBezTo>
                  <a:pt x="897" y="128"/>
                  <a:pt x="897" y="128"/>
                  <a:pt x="897" y="128"/>
                </a:cubicBezTo>
                <a:cubicBezTo>
                  <a:pt x="900" y="127"/>
                  <a:pt x="903" y="126"/>
                  <a:pt x="906" y="125"/>
                </a:cubicBezTo>
                <a:cubicBezTo>
                  <a:pt x="915" y="119"/>
                  <a:pt x="922" y="109"/>
                  <a:pt x="921" y="99"/>
                </a:cubicBezTo>
                <a:cubicBezTo>
                  <a:pt x="920" y="97"/>
                  <a:pt x="919" y="93"/>
                  <a:pt x="916" y="93"/>
                </a:cubicBezTo>
                <a:cubicBezTo>
                  <a:pt x="911" y="93"/>
                  <a:pt x="911" y="99"/>
                  <a:pt x="909" y="101"/>
                </a:cubicBezTo>
                <a:cubicBezTo>
                  <a:pt x="906" y="103"/>
                  <a:pt x="903" y="102"/>
                  <a:pt x="900" y="102"/>
                </a:cubicBezTo>
                <a:cubicBezTo>
                  <a:pt x="898" y="101"/>
                  <a:pt x="897" y="99"/>
                  <a:pt x="897" y="97"/>
                </a:cubicBezTo>
                <a:cubicBezTo>
                  <a:pt x="897" y="103"/>
                  <a:pt x="897" y="103"/>
                  <a:pt x="897" y="103"/>
                </a:cubicBezTo>
                <a:cubicBezTo>
                  <a:pt x="898" y="105"/>
                  <a:pt x="900" y="106"/>
                  <a:pt x="903" y="106"/>
                </a:cubicBezTo>
                <a:cubicBezTo>
                  <a:pt x="907" y="107"/>
                  <a:pt x="912" y="105"/>
                  <a:pt x="915" y="102"/>
                </a:cubicBezTo>
                <a:cubicBezTo>
                  <a:pt x="916" y="103"/>
                  <a:pt x="916" y="103"/>
                  <a:pt x="916" y="103"/>
                </a:cubicBezTo>
                <a:cubicBezTo>
                  <a:pt x="915" y="107"/>
                  <a:pt x="915" y="110"/>
                  <a:pt x="912" y="113"/>
                </a:cubicBezTo>
                <a:cubicBezTo>
                  <a:pt x="909" y="119"/>
                  <a:pt x="903" y="122"/>
                  <a:pt x="897" y="125"/>
                </a:cubicBezTo>
                <a:close/>
                <a:moveTo>
                  <a:pt x="897" y="83"/>
                </a:moveTo>
                <a:cubicBezTo>
                  <a:pt x="901" y="79"/>
                  <a:pt x="908" y="78"/>
                  <a:pt x="914" y="77"/>
                </a:cubicBezTo>
                <a:cubicBezTo>
                  <a:pt x="918" y="68"/>
                  <a:pt x="922" y="60"/>
                  <a:pt x="930" y="54"/>
                </a:cubicBezTo>
                <a:cubicBezTo>
                  <a:pt x="933" y="51"/>
                  <a:pt x="936" y="48"/>
                  <a:pt x="939" y="46"/>
                </a:cubicBezTo>
                <a:cubicBezTo>
                  <a:pt x="939" y="51"/>
                  <a:pt x="939" y="51"/>
                  <a:pt x="939" y="51"/>
                </a:cubicBezTo>
                <a:cubicBezTo>
                  <a:pt x="931" y="57"/>
                  <a:pt x="924" y="65"/>
                  <a:pt x="920" y="74"/>
                </a:cubicBezTo>
                <a:cubicBezTo>
                  <a:pt x="918" y="80"/>
                  <a:pt x="925" y="79"/>
                  <a:pt x="929" y="81"/>
                </a:cubicBezTo>
                <a:cubicBezTo>
                  <a:pt x="932" y="78"/>
                  <a:pt x="936" y="75"/>
                  <a:pt x="939" y="71"/>
                </a:cubicBezTo>
                <a:cubicBezTo>
                  <a:pt x="939" y="77"/>
                  <a:pt x="939" y="77"/>
                  <a:pt x="939" y="77"/>
                </a:cubicBezTo>
                <a:cubicBezTo>
                  <a:pt x="936" y="80"/>
                  <a:pt x="933" y="83"/>
                  <a:pt x="933" y="86"/>
                </a:cubicBezTo>
                <a:cubicBezTo>
                  <a:pt x="935" y="85"/>
                  <a:pt x="937" y="83"/>
                  <a:pt x="939" y="81"/>
                </a:cubicBezTo>
                <a:cubicBezTo>
                  <a:pt x="939" y="88"/>
                  <a:pt x="939" y="88"/>
                  <a:pt x="939" y="88"/>
                </a:cubicBezTo>
                <a:cubicBezTo>
                  <a:pt x="938" y="89"/>
                  <a:pt x="937" y="91"/>
                  <a:pt x="937" y="93"/>
                </a:cubicBezTo>
                <a:cubicBezTo>
                  <a:pt x="938" y="92"/>
                  <a:pt x="938" y="92"/>
                  <a:pt x="939" y="91"/>
                </a:cubicBezTo>
                <a:cubicBezTo>
                  <a:pt x="939" y="114"/>
                  <a:pt x="939" y="114"/>
                  <a:pt x="939" y="114"/>
                </a:cubicBezTo>
                <a:cubicBezTo>
                  <a:pt x="937" y="115"/>
                  <a:pt x="934" y="116"/>
                  <a:pt x="932" y="117"/>
                </a:cubicBezTo>
                <a:cubicBezTo>
                  <a:pt x="927" y="113"/>
                  <a:pt x="935" y="110"/>
                  <a:pt x="934" y="106"/>
                </a:cubicBezTo>
                <a:cubicBezTo>
                  <a:pt x="934" y="97"/>
                  <a:pt x="931" y="88"/>
                  <a:pt x="922" y="83"/>
                </a:cubicBezTo>
                <a:cubicBezTo>
                  <a:pt x="916" y="80"/>
                  <a:pt x="908" y="80"/>
                  <a:pt x="902" y="83"/>
                </a:cubicBezTo>
                <a:cubicBezTo>
                  <a:pt x="900" y="85"/>
                  <a:pt x="898" y="87"/>
                  <a:pt x="897" y="89"/>
                </a:cubicBezTo>
                <a:cubicBezTo>
                  <a:pt x="897" y="83"/>
                  <a:pt x="897" y="83"/>
                  <a:pt x="897" y="83"/>
                </a:cubicBezTo>
                <a:close/>
                <a:moveTo>
                  <a:pt x="897" y="150"/>
                </a:moveTo>
                <a:cubicBezTo>
                  <a:pt x="899" y="146"/>
                  <a:pt x="902" y="142"/>
                  <a:pt x="904" y="138"/>
                </a:cubicBezTo>
                <a:cubicBezTo>
                  <a:pt x="905" y="137"/>
                  <a:pt x="905" y="135"/>
                  <a:pt x="903" y="136"/>
                </a:cubicBezTo>
                <a:cubicBezTo>
                  <a:pt x="899" y="137"/>
                  <a:pt x="898" y="141"/>
                  <a:pt x="897" y="144"/>
                </a:cubicBezTo>
                <a:cubicBezTo>
                  <a:pt x="897" y="150"/>
                  <a:pt x="897" y="150"/>
                  <a:pt x="897" y="150"/>
                </a:cubicBezTo>
                <a:close/>
                <a:moveTo>
                  <a:pt x="897" y="30"/>
                </a:moveTo>
                <a:cubicBezTo>
                  <a:pt x="897" y="27"/>
                  <a:pt x="897" y="27"/>
                  <a:pt x="897" y="27"/>
                </a:cubicBezTo>
                <a:cubicBezTo>
                  <a:pt x="898" y="27"/>
                  <a:pt x="900" y="26"/>
                  <a:pt x="901" y="25"/>
                </a:cubicBezTo>
                <a:cubicBezTo>
                  <a:pt x="902" y="23"/>
                  <a:pt x="902" y="21"/>
                  <a:pt x="901" y="19"/>
                </a:cubicBezTo>
                <a:cubicBezTo>
                  <a:pt x="900" y="17"/>
                  <a:pt x="898" y="16"/>
                  <a:pt x="897" y="15"/>
                </a:cubicBezTo>
                <a:cubicBezTo>
                  <a:pt x="897" y="12"/>
                  <a:pt x="897" y="12"/>
                  <a:pt x="897" y="12"/>
                </a:cubicBezTo>
                <a:cubicBezTo>
                  <a:pt x="900" y="12"/>
                  <a:pt x="903" y="13"/>
                  <a:pt x="904" y="16"/>
                </a:cubicBezTo>
                <a:cubicBezTo>
                  <a:pt x="905" y="19"/>
                  <a:pt x="907" y="23"/>
                  <a:pt x="905" y="26"/>
                </a:cubicBezTo>
                <a:cubicBezTo>
                  <a:pt x="903" y="29"/>
                  <a:pt x="900" y="30"/>
                  <a:pt x="897" y="30"/>
                </a:cubicBezTo>
                <a:close/>
                <a:moveTo>
                  <a:pt x="897" y="165"/>
                </a:moveTo>
                <a:cubicBezTo>
                  <a:pt x="893" y="165"/>
                  <a:pt x="889" y="165"/>
                  <a:pt x="885" y="164"/>
                </a:cubicBezTo>
                <a:cubicBezTo>
                  <a:pt x="882" y="164"/>
                  <a:pt x="879" y="167"/>
                  <a:pt x="876" y="165"/>
                </a:cubicBezTo>
                <a:cubicBezTo>
                  <a:pt x="870" y="165"/>
                  <a:pt x="864" y="165"/>
                  <a:pt x="858" y="165"/>
                </a:cubicBezTo>
                <a:cubicBezTo>
                  <a:pt x="858" y="154"/>
                  <a:pt x="858" y="154"/>
                  <a:pt x="858" y="154"/>
                </a:cubicBezTo>
                <a:cubicBezTo>
                  <a:pt x="860" y="151"/>
                  <a:pt x="862" y="147"/>
                  <a:pt x="865" y="144"/>
                </a:cubicBezTo>
                <a:cubicBezTo>
                  <a:pt x="867" y="143"/>
                  <a:pt x="866" y="141"/>
                  <a:pt x="869" y="141"/>
                </a:cubicBezTo>
                <a:cubicBezTo>
                  <a:pt x="870" y="141"/>
                  <a:pt x="870" y="142"/>
                  <a:pt x="870" y="143"/>
                </a:cubicBezTo>
                <a:cubicBezTo>
                  <a:pt x="859" y="159"/>
                  <a:pt x="859" y="159"/>
                  <a:pt x="859" y="159"/>
                </a:cubicBezTo>
                <a:cubicBezTo>
                  <a:pt x="860" y="161"/>
                  <a:pt x="862" y="160"/>
                  <a:pt x="864" y="160"/>
                </a:cubicBezTo>
                <a:cubicBezTo>
                  <a:pt x="872" y="155"/>
                  <a:pt x="877" y="148"/>
                  <a:pt x="881" y="140"/>
                </a:cubicBezTo>
                <a:cubicBezTo>
                  <a:pt x="882" y="139"/>
                  <a:pt x="883" y="139"/>
                  <a:pt x="884" y="141"/>
                </a:cubicBezTo>
                <a:cubicBezTo>
                  <a:pt x="884" y="146"/>
                  <a:pt x="878" y="150"/>
                  <a:pt x="876" y="154"/>
                </a:cubicBezTo>
                <a:cubicBezTo>
                  <a:pt x="875" y="156"/>
                  <a:pt x="872" y="157"/>
                  <a:pt x="872" y="160"/>
                </a:cubicBezTo>
                <a:cubicBezTo>
                  <a:pt x="876" y="160"/>
                  <a:pt x="879" y="161"/>
                  <a:pt x="883" y="159"/>
                </a:cubicBezTo>
                <a:cubicBezTo>
                  <a:pt x="894" y="147"/>
                  <a:pt x="894" y="147"/>
                  <a:pt x="894" y="147"/>
                </a:cubicBezTo>
                <a:cubicBezTo>
                  <a:pt x="895" y="146"/>
                  <a:pt x="896" y="145"/>
                  <a:pt x="897" y="144"/>
                </a:cubicBezTo>
                <a:cubicBezTo>
                  <a:pt x="897" y="150"/>
                  <a:pt x="897" y="150"/>
                  <a:pt x="897" y="150"/>
                </a:cubicBezTo>
                <a:cubicBezTo>
                  <a:pt x="894" y="153"/>
                  <a:pt x="891" y="156"/>
                  <a:pt x="888" y="159"/>
                </a:cubicBezTo>
                <a:cubicBezTo>
                  <a:pt x="891" y="160"/>
                  <a:pt x="894" y="160"/>
                  <a:pt x="897" y="160"/>
                </a:cubicBezTo>
                <a:cubicBezTo>
                  <a:pt x="897" y="165"/>
                  <a:pt x="897" y="165"/>
                  <a:pt x="897" y="165"/>
                </a:cubicBezTo>
                <a:close/>
                <a:moveTo>
                  <a:pt x="858" y="80"/>
                </a:moveTo>
                <a:cubicBezTo>
                  <a:pt x="860" y="81"/>
                  <a:pt x="861" y="82"/>
                  <a:pt x="862" y="84"/>
                </a:cubicBezTo>
                <a:cubicBezTo>
                  <a:pt x="866" y="90"/>
                  <a:pt x="868" y="95"/>
                  <a:pt x="869" y="102"/>
                </a:cubicBezTo>
                <a:cubicBezTo>
                  <a:pt x="868" y="110"/>
                  <a:pt x="865" y="119"/>
                  <a:pt x="858" y="126"/>
                </a:cubicBezTo>
                <a:cubicBezTo>
                  <a:pt x="858" y="119"/>
                  <a:pt x="858" y="119"/>
                  <a:pt x="858" y="119"/>
                </a:cubicBezTo>
                <a:cubicBezTo>
                  <a:pt x="858" y="119"/>
                  <a:pt x="859" y="118"/>
                  <a:pt x="860" y="117"/>
                </a:cubicBezTo>
                <a:cubicBezTo>
                  <a:pt x="865" y="108"/>
                  <a:pt x="865" y="97"/>
                  <a:pt x="860" y="88"/>
                </a:cubicBezTo>
                <a:cubicBezTo>
                  <a:pt x="860" y="87"/>
                  <a:pt x="859" y="87"/>
                  <a:pt x="858" y="86"/>
                </a:cubicBezTo>
                <a:cubicBezTo>
                  <a:pt x="858" y="80"/>
                  <a:pt x="858" y="80"/>
                  <a:pt x="858" y="80"/>
                </a:cubicBezTo>
                <a:close/>
                <a:moveTo>
                  <a:pt x="858" y="129"/>
                </a:moveTo>
                <a:cubicBezTo>
                  <a:pt x="858" y="133"/>
                  <a:pt x="858" y="133"/>
                  <a:pt x="858" y="133"/>
                </a:cubicBezTo>
                <a:cubicBezTo>
                  <a:pt x="864" y="134"/>
                  <a:pt x="869" y="135"/>
                  <a:pt x="875" y="133"/>
                </a:cubicBezTo>
                <a:cubicBezTo>
                  <a:pt x="883" y="134"/>
                  <a:pt x="890" y="131"/>
                  <a:pt x="897" y="128"/>
                </a:cubicBezTo>
                <a:cubicBezTo>
                  <a:pt x="897" y="125"/>
                  <a:pt x="897" y="125"/>
                  <a:pt x="897" y="125"/>
                </a:cubicBezTo>
                <a:cubicBezTo>
                  <a:pt x="893" y="126"/>
                  <a:pt x="890" y="127"/>
                  <a:pt x="887" y="127"/>
                </a:cubicBezTo>
                <a:cubicBezTo>
                  <a:pt x="882" y="131"/>
                  <a:pt x="874" y="128"/>
                  <a:pt x="868" y="131"/>
                </a:cubicBezTo>
                <a:cubicBezTo>
                  <a:pt x="859" y="130"/>
                  <a:pt x="859" y="130"/>
                  <a:pt x="859" y="130"/>
                </a:cubicBezTo>
                <a:cubicBezTo>
                  <a:pt x="859" y="129"/>
                  <a:pt x="858" y="129"/>
                  <a:pt x="858" y="129"/>
                </a:cubicBezTo>
                <a:close/>
                <a:moveTo>
                  <a:pt x="897" y="103"/>
                </a:moveTo>
                <a:cubicBezTo>
                  <a:pt x="894" y="101"/>
                  <a:pt x="892" y="98"/>
                  <a:pt x="890" y="96"/>
                </a:cubicBezTo>
                <a:cubicBezTo>
                  <a:pt x="891" y="92"/>
                  <a:pt x="891" y="90"/>
                  <a:pt x="892" y="87"/>
                </a:cubicBezTo>
                <a:cubicBezTo>
                  <a:pt x="893" y="85"/>
                  <a:pt x="895" y="84"/>
                  <a:pt x="897" y="83"/>
                </a:cubicBezTo>
                <a:cubicBezTo>
                  <a:pt x="897" y="89"/>
                  <a:pt x="897" y="89"/>
                  <a:pt x="897" y="89"/>
                </a:cubicBezTo>
                <a:cubicBezTo>
                  <a:pt x="896" y="90"/>
                  <a:pt x="895" y="92"/>
                  <a:pt x="895" y="94"/>
                </a:cubicBezTo>
                <a:cubicBezTo>
                  <a:pt x="896" y="95"/>
                  <a:pt x="896" y="96"/>
                  <a:pt x="897" y="97"/>
                </a:cubicBezTo>
                <a:cubicBezTo>
                  <a:pt x="897" y="103"/>
                  <a:pt x="897" y="103"/>
                  <a:pt x="897" y="103"/>
                </a:cubicBezTo>
                <a:close/>
                <a:moveTo>
                  <a:pt x="897" y="12"/>
                </a:moveTo>
                <a:cubicBezTo>
                  <a:pt x="897" y="15"/>
                  <a:pt x="897" y="15"/>
                  <a:pt x="897" y="15"/>
                </a:cubicBezTo>
                <a:cubicBezTo>
                  <a:pt x="895" y="15"/>
                  <a:pt x="894" y="16"/>
                  <a:pt x="893" y="17"/>
                </a:cubicBezTo>
                <a:cubicBezTo>
                  <a:pt x="892" y="20"/>
                  <a:pt x="890" y="23"/>
                  <a:pt x="892" y="26"/>
                </a:cubicBezTo>
                <a:cubicBezTo>
                  <a:pt x="894" y="27"/>
                  <a:pt x="895" y="27"/>
                  <a:pt x="897" y="27"/>
                </a:cubicBezTo>
                <a:cubicBezTo>
                  <a:pt x="897" y="30"/>
                  <a:pt x="897" y="30"/>
                  <a:pt x="897" y="30"/>
                </a:cubicBezTo>
                <a:cubicBezTo>
                  <a:pt x="896" y="30"/>
                  <a:pt x="895" y="30"/>
                  <a:pt x="894" y="31"/>
                </a:cubicBezTo>
                <a:cubicBezTo>
                  <a:pt x="892" y="30"/>
                  <a:pt x="889" y="29"/>
                  <a:pt x="887" y="27"/>
                </a:cubicBezTo>
                <a:cubicBezTo>
                  <a:pt x="888" y="23"/>
                  <a:pt x="886" y="19"/>
                  <a:pt x="889" y="15"/>
                </a:cubicBezTo>
                <a:cubicBezTo>
                  <a:pt x="890" y="13"/>
                  <a:pt x="894" y="13"/>
                  <a:pt x="896" y="12"/>
                </a:cubicBezTo>
                <a:cubicBezTo>
                  <a:pt x="896" y="12"/>
                  <a:pt x="896" y="12"/>
                  <a:pt x="897" y="12"/>
                </a:cubicBezTo>
                <a:close/>
                <a:moveTo>
                  <a:pt x="858" y="60"/>
                </a:moveTo>
                <a:cubicBezTo>
                  <a:pt x="858" y="56"/>
                  <a:pt x="858" y="56"/>
                  <a:pt x="858" y="56"/>
                </a:cubicBezTo>
                <a:cubicBezTo>
                  <a:pt x="858" y="56"/>
                  <a:pt x="859" y="56"/>
                  <a:pt x="859" y="56"/>
                </a:cubicBezTo>
                <a:cubicBezTo>
                  <a:pt x="862" y="54"/>
                  <a:pt x="864" y="51"/>
                  <a:pt x="864" y="48"/>
                </a:cubicBezTo>
                <a:cubicBezTo>
                  <a:pt x="863" y="46"/>
                  <a:pt x="860" y="45"/>
                  <a:pt x="858" y="45"/>
                </a:cubicBezTo>
                <a:cubicBezTo>
                  <a:pt x="858" y="42"/>
                  <a:pt x="858" y="42"/>
                  <a:pt x="858" y="42"/>
                </a:cubicBezTo>
                <a:cubicBezTo>
                  <a:pt x="858" y="42"/>
                  <a:pt x="859" y="42"/>
                  <a:pt x="859" y="42"/>
                </a:cubicBezTo>
                <a:cubicBezTo>
                  <a:pt x="863" y="42"/>
                  <a:pt x="867" y="43"/>
                  <a:pt x="868" y="47"/>
                </a:cubicBezTo>
                <a:cubicBezTo>
                  <a:pt x="868" y="50"/>
                  <a:pt x="869" y="53"/>
                  <a:pt x="866" y="55"/>
                </a:cubicBezTo>
                <a:cubicBezTo>
                  <a:pt x="865" y="57"/>
                  <a:pt x="862" y="60"/>
                  <a:pt x="859" y="60"/>
                </a:cubicBezTo>
                <a:cubicBezTo>
                  <a:pt x="858" y="60"/>
                  <a:pt x="858" y="60"/>
                  <a:pt x="858" y="60"/>
                </a:cubicBezTo>
                <a:close/>
                <a:moveTo>
                  <a:pt x="858" y="165"/>
                </a:moveTo>
                <a:cubicBezTo>
                  <a:pt x="851" y="165"/>
                  <a:pt x="851" y="165"/>
                  <a:pt x="851" y="165"/>
                </a:cubicBezTo>
                <a:cubicBezTo>
                  <a:pt x="851" y="160"/>
                  <a:pt x="851" y="160"/>
                  <a:pt x="851" y="160"/>
                </a:cubicBezTo>
                <a:cubicBezTo>
                  <a:pt x="851" y="160"/>
                  <a:pt x="851" y="160"/>
                  <a:pt x="851" y="160"/>
                </a:cubicBezTo>
                <a:cubicBezTo>
                  <a:pt x="854" y="159"/>
                  <a:pt x="856" y="156"/>
                  <a:pt x="858" y="154"/>
                </a:cubicBezTo>
                <a:cubicBezTo>
                  <a:pt x="858" y="165"/>
                  <a:pt x="858" y="165"/>
                  <a:pt x="858" y="165"/>
                </a:cubicBezTo>
                <a:close/>
                <a:moveTo>
                  <a:pt x="851" y="77"/>
                </a:moveTo>
                <a:cubicBezTo>
                  <a:pt x="853" y="78"/>
                  <a:pt x="856" y="79"/>
                  <a:pt x="858" y="80"/>
                </a:cubicBezTo>
                <a:cubicBezTo>
                  <a:pt x="858" y="86"/>
                  <a:pt x="858" y="86"/>
                  <a:pt x="858" y="86"/>
                </a:cubicBezTo>
                <a:cubicBezTo>
                  <a:pt x="856" y="84"/>
                  <a:pt x="853" y="82"/>
                  <a:pt x="851" y="81"/>
                </a:cubicBezTo>
                <a:cubicBezTo>
                  <a:pt x="851" y="77"/>
                  <a:pt x="851" y="77"/>
                  <a:pt x="851" y="77"/>
                </a:cubicBezTo>
                <a:close/>
                <a:moveTo>
                  <a:pt x="858" y="126"/>
                </a:moveTo>
                <a:cubicBezTo>
                  <a:pt x="857" y="126"/>
                  <a:pt x="857" y="127"/>
                  <a:pt x="856" y="128"/>
                </a:cubicBezTo>
                <a:cubicBezTo>
                  <a:pt x="856" y="129"/>
                  <a:pt x="857" y="129"/>
                  <a:pt x="858" y="129"/>
                </a:cubicBezTo>
                <a:cubicBezTo>
                  <a:pt x="858" y="133"/>
                  <a:pt x="858" y="133"/>
                  <a:pt x="858" y="133"/>
                </a:cubicBezTo>
                <a:cubicBezTo>
                  <a:pt x="855" y="133"/>
                  <a:pt x="853" y="132"/>
                  <a:pt x="851" y="132"/>
                </a:cubicBezTo>
                <a:cubicBezTo>
                  <a:pt x="851" y="126"/>
                  <a:pt x="851" y="126"/>
                  <a:pt x="851" y="126"/>
                </a:cubicBezTo>
                <a:cubicBezTo>
                  <a:pt x="853" y="124"/>
                  <a:pt x="856" y="122"/>
                  <a:pt x="858" y="119"/>
                </a:cubicBezTo>
                <a:cubicBezTo>
                  <a:pt x="858" y="126"/>
                  <a:pt x="858" y="126"/>
                  <a:pt x="858" y="126"/>
                </a:cubicBezTo>
                <a:close/>
                <a:moveTo>
                  <a:pt x="858" y="42"/>
                </a:moveTo>
                <a:cubicBezTo>
                  <a:pt x="858" y="45"/>
                  <a:pt x="858" y="45"/>
                  <a:pt x="858" y="45"/>
                </a:cubicBezTo>
                <a:cubicBezTo>
                  <a:pt x="857" y="45"/>
                  <a:pt x="857" y="46"/>
                  <a:pt x="856" y="46"/>
                </a:cubicBezTo>
                <a:cubicBezTo>
                  <a:pt x="853" y="48"/>
                  <a:pt x="850" y="52"/>
                  <a:pt x="853" y="54"/>
                </a:cubicBezTo>
                <a:cubicBezTo>
                  <a:pt x="855" y="55"/>
                  <a:pt x="856" y="56"/>
                  <a:pt x="858" y="56"/>
                </a:cubicBezTo>
                <a:cubicBezTo>
                  <a:pt x="858" y="60"/>
                  <a:pt x="858" y="60"/>
                  <a:pt x="858" y="60"/>
                </a:cubicBezTo>
                <a:cubicBezTo>
                  <a:pt x="855" y="60"/>
                  <a:pt x="853" y="58"/>
                  <a:pt x="851" y="58"/>
                </a:cubicBezTo>
                <a:cubicBezTo>
                  <a:pt x="851" y="57"/>
                  <a:pt x="851" y="57"/>
                  <a:pt x="851" y="57"/>
                </a:cubicBezTo>
                <a:cubicBezTo>
                  <a:pt x="851" y="44"/>
                  <a:pt x="851" y="44"/>
                  <a:pt x="851" y="44"/>
                </a:cubicBezTo>
                <a:cubicBezTo>
                  <a:pt x="853" y="43"/>
                  <a:pt x="855" y="42"/>
                  <a:pt x="858" y="42"/>
                </a:cubicBezTo>
                <a:close/>
                <a:moveTo>
                  <a:pt x="851" y="26"/>
                </a:moveTo>
                <a:cubicBezTo>
                  <a:pt x="851" y="11"/>
                  <a:pt x="851" y="11"/>
                  <a:pt x="851" y="11"/>
                </a:cubicBezTo>
                <a:cubicBezTo>
                  <a:pt x="851" y="11"/>
                  <a:pt x="852" y="12"/>
                  <a:pt x="852" y="14"/>
                </a:cubicBezTo>
                <a:cubicBezTo>
                  <a:pt x="854" y="17"/>
                  <a:pt x="854" y="23"/>
                  <a:pt x="851" y="25"/>
                </a:cubicBezTo>
                <a:lnTo>
                  <a:pt x="851" y="26"/>
                </a:lnTo>
                <a:close/>
                <a:moveTo>
                  <a:pt x="851" y="165"/>
                </a:moveTo>
                <a:cubicBezTo>
                  <a:pt x="843" y="165"/>
                  <a:pt x="843" y="165"/>
                  <a:pt x="843" y="165"/>
                </a:cubicBezTo>
                <a:cubicBezTo>
                  <a:pt x="843" y="160"/>
                  <a:pt x="843" y="160"/>
                  <a:pt x="843" y="160"/>
                </a:cubicBezTo>
                <a:cubicBezTo>
                  <a:pt x="846" y="160"/>
                  <a:pt x="848" y="160"/>
                  <a:pt x="851" y="160"/>
                </a:cubicBezTo>
                <a:cubicBezTo>
                  <a:pt x="851" y="165"/>
                  <a:pt x="851" y="165"/>
                  <a:pt x="851" y="165"/>
                </a:cubicBezTo>
                <a:close/>
                <a:moveTo>
                  <a:pt x="843" y="108"/>
                </a:moveTo>
                <a:cubicBezTo>
                  <a:pt x="844" y="107"/>
                  <a:pt x="844" y="106"/>
                  <a:pt x="845" y="105"/>
                </a:cubicBezTo>
                <a:cubicBezTo>
                  <a:pt x="844" y="103"/>
                  <a:pt x="846" y="101"/>
                  <a:pt x="844" y="100"/>
                </a:cubicBezTo>
                <a:cubicBezTo>
                  <a:pt x="843" y="100"/>
                  <a:pt x="843" y="100"/>
                  <a:pt x="843" y="100"/>
                </a:cubicBezTo>
                <a:cubicBezTo>
                  <a:pt x="843" y="91"/>
                  <a:pt x="843" y="91"/>
                  <a:pt x="843" y="91"/>
                </a:cubicBezTo>
                <a:cubicBezTo>
                  <a:pt x="844" y="90"/>
                  <a:pt x="846" y="90"/>
                  <a:pt x="847" y="91"/>
                </a:cubicBezTo>
                <a:cubicBezTo>
                  <a:pt x="852" y="96"/>
                  <a:pt x="850" y="103"/>
                  <a:pt x="848" y="109"/>
                </a:cubicBezTo>
                <a:cubicBezTo>
                  <a:pt x="847" y="111"/>
                  <a:pt x="845" y="113"/>
                  <a:pt x="843" y="114"/>
                </a:cubicBezTo>
                <a:cubicBezTo>
                  <a:pt x="843" y="108"/>
                  <a:pt x="843" y="108"/>
                  <a:pt x="843" y="108"/>
                </a:cubicBezTo>
                <a:close/>
                <a:moveTo>
                  <a:pt x="843" y="76"/>
                </a:moveTo>
                <a:cubicBezTo>
                  <a:pt x="846" y="76"/>
                  <a:pt x="848" y="76"/>
                  <a:pt x="851" y="77"/>
                </a:cubicBezTo>
                <a:cubicBezTo>
                  <a:pt x="851" y="81"/>
                  <a:pt x="851" y="81"/>
                  <a:pt x="851" y="81"/>
                </a:cubicBezTo>
                <a:cubicBezTo>
                  <a:pt x="848" y="80"/>
                  <a:pt x="846" y="79"/>
                  <a:pt x="843" y="79"/>
                </a:cubicBezTo>
                <a:cubicBezTo>
                  <a:pt x="843" y="76"/>
                  <a:pt x="843" y="76"/>
                  <a:pt x="843" y="76"/>
                </a:cubicBezTo>
                <a:close/>
                <a:moveTo>
                  <a:pt x="851" y="11"/>
                </a:moveTo>
                <a:cubicBezTo>
                  <a:pt x="851" y="26"/>
                  <a:pt x="851" y="26"/>
                  <a:pt x="851" y="26"/>
                </a:cubicBezTo>
                <a:cubicBezTo>
                  <a:pt x="849" y="27"/>
                  <a:pt x="846" y="28"/>
                  <a:pt x="843" y="28"/>
                </a:cubicBezTo>
                <a:cubicBezTo>
                  <a:pt x="843" y="25"/>
                  <a:pt x="843" y="25"/>
                  <a:pt x="843" y="25"/>
                </a:cubicBezTo>
                <a:cubicBezTo>
                  <a:pt x="845" y="24"/>
                  <a:pt x="847" y="24"/>
                  <a:pt x="848" y="23"/>
                </a:cubicBezTo>
                <a:cubicBezTo>
                  <a:pt x="850" y="21"/>
                  <a:pt x="850" y="17"/>
                  <a:pt x="849" y="15"/>
                </a:cubicBezTo>
                <a:cubicBezTo>
                  <a:pt x="848" y="13"/>
                  <a:pt x="845" y="13"/>
                  <a:pt x="844" y="13"/>
                </a:cubicBezTo>
                <a:cubicBezTo>
                  <a:pt x="843" y="13"/>
                  <a:pt x="843" y="13"/>
                  <a:pt x="843" y="13"/>
                </a:cubicBezTo>
                <a:cubicBezTo>
                  <a:pt x="843" y="9"/>
                  <a:pt x="843" y="9"/>
                  <a:pt x="843" y="9"/>
                </a:cubicBezTo>
                <a:cubicBezTo>
                  <a:pt x="846" y="9"/>
                  <a:pt x="849" y="9"/>
                  <a:pt x="851" y="11"/>
                </a:cubicBezTo>
                <a:close/>
                <a:moveTo>
                  <a:pt x="851" y="44"/>
                </a:moveTo>
                <a:cubicBezTo>
                  <a:pt x="851" y="57"/>
                  <a:pt x="851" y="57"/>
                  <a:pt x="851" y="57"/>
                </a:cubicBezTo>
                <a:cubicBezTo>
                  <a:pt x="849" y="55"/>
                  <a:pt x="848" y="51"/>
                  <a:pt x="847" y="48"/>
                </a:cubicBezTo>
                <a:cubicBezTo>
                  <a:pt x="848" y="47"/>
                  <a:pt x="849" y="45"/>
                  <a:pt x="851" y="44"/>
                </a:cubicBezTo>
                <a:close/>
                <a:moveTo>
                  <a:pt x="851" y="126"/>
                </a:moveTo>
                <a:cubicBezTo>
                  <a:pt x="851" y="132"/>
                  <a:pt x="851" y="132"/>
                  <a:pt x="851" y="132"/>
                </a:cubicBezTo>
                <a:cubicBezTo>
                  <a:pt x="850" y="132"/>
                  <a:pt x="850" y="132"/>
                  <a:pt x="850" y="132"/>
                </a:cubicBezTo>
                <a:cubicBezTo>
                  <a:pt x="849" y="131"/>
                  <a:pt x="846" y="130"/>
                  <a:pt x="847" y="128"/>
                </a:cubicBezTo>
                <a:cubicBezTo>
                  <a:pt x="848" y="128"/>
                  <a:pt x="849" y="127"/>
                  <a:pt x="851" y="126"/>
                </a:cubicBezTo>
                <a:close/>
                <a:moveTo>
                  <a:pt x="843" y="157"/>
                </a:moveTo>
                <a:cubicBezTo>
                  <a:pt x="843" y="150"/>
                  <a:pt x="843" y="150"/>
                  <a:pt x="843" y="150"/>
                </a:cubicBezTo>
                <a:cubicBezTo>
                  <a:pt x="844" y="150"/>
                  <a:pt x="844" y="149"/>
                  <a:pt x="845" y="149"/>
                </a:cubicBezTo>
                <a:cubicBezTo>
                  <a:pt x="846" y="149"/>
                  <a:pt x="846" y="149"/>
                  <a:pt x="846" y="149"/>
                </a:cubicBezTo>
                <a:cubicBezTo>
                  <a:pt x="849" y="152"/>
                  <a:pt x="845" y="154"/>
                  <a:pt x="843" y="157"/>
                </a:cubicBezTo>
                <a:close/>
                <a:moveTo>
                  <a:pt x="843" y="165"/>
                </a:moveTo>
                <a:cubicBezTo>
                  <a:pt x="828" y="165"/>
                  <a:pt x="813" y="165"/>
                  <a:pt x="798" y="165"/>
                </a:cubicBezTo>
                <a:cubicBezTo>
                  <a:pt x="794" y="167"/>
                  <a:pt x="788" y="164"/>
                  <a:pt x="783" y="165"/>
                </a:cubicBezTo>
                <a:cubicBezTo>
                  <a:pt x="768" y="165"/>
                  <a:pt x="753" y="165"/>
                  <a:pt x="737" y="165"/>
                </a:cubicBezTo>
                <a:cubicBezTo>
                  <a:pt x="737" y="155"/>
                  <a:pt x="737" y="155"/>
                  <a:pt x="737" y="155"/>
                </a:cubicBezTo>
                <a:cubicBezTo>
                  <a:pt x="745" y="156"/>
                  <a:pt x="745" y="156"/>
                  <a:pt x="745" y="156"/>
                </a:cubicBezTo>
                <a:cubicBezTo>
                  <a:pt x="758" y="155"/>
                  <a:pt x="773" y="149"/>
                  <a:pt x="777" y="136"/>
                </a:cubicBezTo>
                <a:cubicBezTo>
                  <a:pt x="772" y="133"/>
                  <a:pt x="777" y="128"/>
                  <a:pt x="775" y="124"/>
                </a:cubicBezTo>
                <a:cubicBezTo>
                  <a:pt x="774" y="121"/>
                  <a:pt x="772" y="118"/>
                  <a:pt x="772" y="115"/>
                </a:cubicBezTo>
                <a:cubicBezTo>
                  <a:pt x="767" y="108"/>
                  <a:pt x="759" y="105"/>
                  <a:pt x="750" y="104"/>
                </a:cubicBezTo>
                <a:cubicBezTo>
                  <a:pt x="746" y="106"/>
                  <a:pt x="741" y="106"/>
                  <a:pt x="737" y="107"/>
                </a:cubicBezTo>
                <a:cubicBezTo>
                  <a:pt x="737" y="103"/>
                  <a:pt x="737" y="103"/>
                  <a:pt x="737" y="103"/>
                </a:cubicBezTo>
                <a:cubicBezTo>
                  <a:pt x="746" y="101"/>
                  <a:pt x="756" y="100"/>
                  <a:pt x="765" y="104"/>
                </a:cubicBezTo>
                <a:cubicBezTo>
                  <a:pt x="767" y="105"/>
                  <a:pt x="770" y="106"/>
                  <a:pt x="772" y="103"/>
                </a:cubicBezTo>
                <a:cubicBezTo>
                  <a:pt x="776" y="96"/>
                  <a:pt x="771" y="89"/>
                  <a:pt x="770" y="82"/>
                </a:cubicBezTo>
                <a:cubicBezTo>
                  <a:pt x="765" y="73"/>
                  <a:pt x="755" y="62"/>
                  <a:pt x="742" y="62"/>
                </a:cubicBezTo>
                <a:cubicBezTo>
                  <a:pt x="741" y="62"/>
                  <a:pt x="738" y="62"/>
                  <a:pt x="737" y="64"/>
                </a:cubicBezTo>
                <a:cubicBezTo>
                  <a:pt x="738" y="65"/>
                  <a:pt x="738" y="66"/>
                  <a:pt x="737" y="68"/>
                </a:cubicBezTo>
                <a:cubicBezTo>
                  <a:pt x="737" y="59"/>
                  <a:pt x="737" y="59"/>
                  <a:pt x="737" y="59"/>
                </a:cubicBezTo>
                <a:cubicBezTo>
                  <a:pt x="739" y="59"/>
                  <a:pt x="741" y="58"/>
                  <a:pt x="743" y="58"/>
                </a:cubicBezTo>
                <a:cubicBezTo>
                  <a:pt x="758" y="58"/>
                  <a:pt x="768" y="71"/>
                  <a:pt x="775" y="82"/>
                </a:cubicBezTo>
                <a:cubicBezTo>
                  <a:pt x="778" y="90"/>
                  <a:pt x="781" y="102"/>
                  <a:pt x="773" y="109"/>
                </a:cubicBezTo>
                <a:cubicBezTo>
                  <a:pt x="779" y="116"/>
                  <a:pt x="779" y="124"/>
                  <a:pt x="782" y="132"/>
                </a:cubicBezTo>
                <a:cubicBezTo>
                  <a:pt x="784" y="138"/>
                  <a:pt x="780" y="145"/>
                  <a:pt x="775" y="149"/>
                </a:cubicBezTo>
                <a:cubicBezTo>
                  <a:pt x="770" y="151"/>
                  <a:pt x="766" y="155"/>
                  <a:pt x="761" y="156"/>
                </a:cubicBezTo>
                <a:cubicBezTo>
                  <a:pt x="758" y="158"/>
                  <a:pt x="754" y="158"/>
                  <a:pt x="751" y="160"/>
                </a:cubicBezTo>
                <a:cubicBezTo>
                  <a:pt x="754" y="160"/>
                  <a:pt x="757" y="160"/>
                  <a:pt x="759" y="161"/>
                </a:cubicBezTo>
                <a:cubicBezTo>
                  <a:pt x="776" y="158"/>
                  <a:pt x="786" y="143"/>
                  <a:pt x="792" y="130"/>
                </a:cubicBezTo>
                <a:cubicBezTo>
                  <a:pt x="793" y="127"/>
                  <a:pt x="791" y="120"/>
                  <a:pt x="795" y="119"/>
                </a:cubicBezTo>
                <a:cubicBezTo>
                  <a:pt x="796" y="120"/>
                  <a:pt x="797" y="121"/>
                  <a:pt x="796" y="122"/>
                </a:cubicBezTo>
                <a:cubicBezTo>
                  <a:pt x="797" y="137"/>
                  <a:pt x="786" y="149"/>
                  <a:pt x="774" y="159"/>
                </a:cubicBezTo>
                <a:cubicBezTo>
                  <a:pt x="774" y="160"/>
                  <a:pt x="774" y="160"/>
                  <a:pt x="774" y="160"/>
                </a:cubicBezTo>
                <a:cubicBezTo>
                  <a:pt x="779" y="161"/>
                  <a:pt x="784" y="160"/>
                  <a:pt x="786" y="156"/>
                </a:cubicBezTo>
                <a:cubicBezTo>
                  <a:pt x="795" y="146"/>
                  <a:pt x="805" y="135"/>
                  <a:pt x="805" y="121"/>
                </a:cubicBezTo>
                <a:cubicBezTo>
                  <a:pt x="806" y="119"/>
                  <a:pt x="803" y="116"/>
                  <a:pt x="806" y="114"/>
                </a:cubicBezTo>
                <a:cubicBezTo>
                  <a:pt x="807" y="113"/>
                  <a:pt x="809" y="113"/>
                  <a:pt x="809" y="114"/>
                </a:cubicBezTo>
                <a:cubicBezTo>
                  <a:pt x="811" y="121"/>
                  <a:pt x="808" y="128"/>
                  <a:pt x="806" y="134"/>
                </a:cubicBezTo>
                <a:cubicBezTo>
                  <a:pt x="803" y="144"/>
                  <a:pt x="794" y="150"/>
                  <a:pt x="790" y="159"/>
                </a:cubicBezTo>
                <a:cubicBezTo>
                  <a:pt x="791" y="160"/>
                  <a:pt x="791" y="160"/>
                  <a:pt x="791" y="160"/>
                </a:cubicBezTo>
                <a:cubicBezTo>
                  <a:pt x="793" y="160"/>
                  <a:pt x="796" y="161"/>
                  <a:pt x="798" y="160"/>
                </a:cubicBezTo>
                <a:cubicBezTo>
                  <a:pt x="803" y="154"/>
                  <a:pt x="806" y="149"/>
                  <a:pt x="809" y="142"/>
                </a:cubicBezTo>
                <a:cubicBezTo>
                  <a:pt x="812" y="138"/>
                  <a:pt x="809" y="133"/>
                  <a:pt x="814" y="130"/>
                </a:cubicBezTo>
                <a:cubicBezTo>
                  <a:pt x="817" y="132"/>
                  <a:pt x="815" y="135"/>
                  <a:pt x="815" y="137"/>
                </a:cubicBezTo>
                <a:cubicBezTo>
                  <a:pt x="813" y="145"/>
                  <a:pt x="808" y="152"/>
                  <a:pt x="804" y="159"/>
                </a:cubicBezTo>
                <a:cubicBezTo>
                  <a:pt x="804" y="161"/>
                  <a:pt x="807" y="160"/>
                  <a:pt x="809" y="160"/>
                </a:cubicBezTo>
                <a:cubicBezTo>
                  <a:pt x="816" y="156"/>
                  <a:pt x="819" y="148"/>
                  <a:pt x="824" y="142"/>
                </a:cubicBezTo>
                <a:cubicBezTo>
                  <a:pt x="826" y="140"/>
                  <a:pt x="824" y="136"/>
                  <a:pt x="828" y="135"/>
                </a:cubicBezTo>
                <a:cubicBezTo>
                  <a:pt x="829" y="135"/>
                  <a:pt x="829" y="136"/>
                  <a:pt x="830" y="137"/>
                </a:cubicBezTo>
                <a:cubicBezTo>
                  <a:pt x="828" y="145"/>
                  <a:pt x="823" y="152"/>
                  <a:pt x="817" y="159"/>
                </a:cubicBezTo>
                <a:cubicBezTo>
                  <a:pt x="817" y="160"/>
                  <a:pt x="817" y="160"/>
                  <a:pt x="817" y="160"/>
                </a:cubicBezTo>
                <a:cubicBezTo>
                  <a:pt x="819" y="160"/>
                  <a:pt x="821" y="161"/>
                  <a:pt x="823" y="160"/>
                </a:cubicBezTo>
                <a:cubicBezTo>
                  <a:pt x="828" y="153"/>
                  <a:pt x="834" y="147"/>
                  <a:pt x="837" y="139"/>
                </a:cubicBezTo>
                <a:cubicBezTo>
                  <a:pt x="838" y="139"/>
                  <a:pt x="839" y="138"/>
                  <a:pt x="840" y="139"/>
                </a:cubicBezTo>
                <a:cubicBezTo>
                  <a:pt x="839" y="147"/>
                  <a:pt x="834" y="153"/>
                  <a:pt x="829" y="159"/>
                </a:cubicBezTo>
                <a:cubicBezTo>
                  <a:pt x="830" y="160"/>
                  <a:pt x="830" y="160"/>
                  <a:pt x="830" y="160"/>
                </a:cubicBezTo>
                <a:cubicBezTo>
                  <a:pt x="837" y="162"/>
                  <a:pt x="839" y="155"/>
                  <a:pt x="843" y="150"/>
                </a:cubicBezTo>
                <a:cubicBezTo>
                  <a:pt x="843" y="157"/>
                  <a:pt x="843" y="157"/>
                  <a:pt x="843" y="157"/>
                </a:cubicBezTo>
                <a:cubicBezTo>
                  <a:pt x="842" y="157"/>
                  <a:pt x="842" y="158"/>
                  <a:pt x="842" y="159"/>
                </a:cubicBezTo>
                <a:cubicBezTo>
                  <a:pt x="842" y="160"/>
                  <a:pt x="842" y="160"/>
                  <a:pt x="842" y="160"/>
                </a:cubicBezTo>
                <a:cubicBezTo>
                  <a:pt x="843" y="160"/>
                  <a:pt x="843" y="160"/>
                  <a:pt x="843" y="160"/>
                </a:cubicBezTo>
                <a:cubicBezTo>
                  <a:pt x="843" y="165"/>
                  <a:pt x="843" y="165"/>
                  <a:pt x="843" y="165"/>
                </a:cubicBezTo>
                <a:close/>
                <a:moveTo>
                  <a:pt x="737" y="143"/>
                </a:moveTo>
                <a:cubicBezTo>
                  <a:pt x="737" y="147"/>
                  <a:pt x="737" y="147"/>
                  <a:pt x="737" y="147"/>
                </a:cubicBezTo>
                <a:cubicBezTo>
                  <a:pt x="742" y="148"/>
                  <a:pt x="746" y="147"/>
                  <a:pt x="752" y="146"/>
                </a:cubicBezTo>
                <a:cubicBezTo>
                  <a:pt x="758" y="142"/>
                  <a:pt x="765" y="136"/>
                  <a:pt x="762" y="128"/>
                </a:cubicBezTo>
                <a:cubicBezTo>
                  <a:pt x="762" y="124"/>
                  <a:pt x="758" y="119"/>
                  <a:pt x="753" y="117"/>
                </a:cubicBezTo>
                <a:cubicBezTo>
                  <a:pt x="750" y="116"/>
                  <a:pt x="747" y="116"/>
                  <a:pt x="745" y="117"/>
                </a:cubicBezTo>
                <a:cubicBezTo>
                  <a:pt x="743" y="119"/>
                  <a:pt x="744" y="122"/>
                  <a:pt x="741" y="123"/>
                </a:cubicBezTo>
                <a:cubicBezTo>
                  <a:pt x="740" y="123"/>
                  <a:pt x="738" y="123"/>
                  <a:pt x="737" y="123"/>
                </a:cubicBezTo>
                <a:cubicBezTo>
                  <a:pt x="737" y="127"/>
                  <a:pt x="737" y="127"/>
                  <a:pt x="737" y="127"/>
                </a:cubicBezTo>
                <a:cubicBezTo>
                  <a:pt x="741" y="127"/>
                  <a:pt x="745" y="126"/>
                  <a:pt x="749" y="124"/>
                </a:cubicBezTo>
                <a:cubicBezTo>
                  <a:pt x="749" y="123"/>
                  <a:pt x="749" y="121"/>
                  <a:pt x="750" y="121"/>
                </a:cubicBezTo>
                <a:cubicBezTo>
                  <a:pt x="752" y="121"/>
                  <a:pt x="753" y="122"/>
                  <a:pt x="754" y="123"/>
                </a:cubicBezTo>
                <a:cubicBezTo>
                  <a:pt x="759" y="126"/>
                  <a:pt x="758" y="132"/>
                  <a:pt x="757" y="136"/>
                </a:cubicBezTo>
                <a:cubicBezTo>
                  <a:pt x="753" y="143"/>
                  <a:pt x="745" y="144"/>
                  <a:pt x="737" y="143"/>
                </a:cubicBezTo>
                <a:close/>
                <a:moveTo>
                  <a:pt x="737" y="44"/>
                </a:moveTo>
                <a:cubicBezTo>
                  <a:pt x="737" y="47"/>
                  <a:pt x="737" y="47"/>
                  <a:pt x="737" y="47"/>
                </a:cubicBezTo>
                <a:cubicBezTo>
                  <a:pt x="743" y="47"/>
                  <a:pt x="749" y="47"/>
                  <a:pt x="754" y="49"/>
                </a:cubicBezTo>
                <a:cubicBezTo>
                  <a:pt x="756" y="51"/>
                  <a:pt x="755" y="53"/>
                  <a:pt x="757" y="53"/>
                </a:cubicBezTo>
                <a:cubicBezTo>
                  <a:pt x="758" y="52"/>
                  <a:pt x="756" y="49"/>
                  <a:pt x="759" y="50"/>
                </a:cubicBezTo>
                <a:cubicBezTo>
                  <a:pt x="768" y="53"/>
                  <a:pt x="774" y="59"/>
                  <a:pt x="780" y="66"/>
                </a:cubicBezTo>
                <a:cubicBezTo>
                  <a:pt x="781" y="69"/>
                  <a:pt x="780" y="73"/>
                  <a:pt x="784" y="74"/>
                </a:cubicBezTo>
                <a:cubicBezTo>
                  <a:pt x="789" y="74"/>
                  <a:pt x="787" y="68"/>
                  <a:pt x="788" y="65"/>
                </a:cubicBezTo>
                <a:cubicBezTo>
                  <a:pt x="790" y="46"/>
                  <a:pt x="780" y="26"/>
                  <a:pt x="760" y="17"/>
                </a:cubicBezTo>
                <a:cubicBezTo>
                  <a:pt x="756" y="16"/>
                  <a:pt x="752" y="15"/>
                  <a:pt x="749" y="16"/>
                </a:cubicBezTo>
                <a:cubicBezTo>
                  <a:pt x="745" y="19"/>
                  <a:pt x="752" y="21"/>
                  <a:pt x="750" y="24"/>
                </a:cubicBezTo>
                <a:cubicBezTo>
                  <a:pt x="748" y="26"/>
                  <a:pt x="745" y="27"/>
                  <a:pt x="742" y="27"/>
                </a:cubicBezTo>
                <a:cubicBezTo>
                  <a:pt x="740" y="27"/>
                  <a:pt x="739" y="26"/>
                  <a:pt x="737" y="25"/>
                </a:cubicBezTo>
                <a:cubicBezTo>
                  <a:pt x="737" y="29"/>
                  <a:pt x="737" y="29"/>
                  <a:pt x="737" y="29"/>
                </a:cubicBezTo>
                <a:cubicBezTo>
                  <a:pt x="739" y="30"/>
                  <a:pt x="741" y="30"/>
                  <a:pt x="742" y="31"/>
                </a:cubicBezTo>
                <a:cubicBezTo>
                  <a:pt x="747" y="31"/>
                  <a:pt x="751" y="29"/>
                  <a:pt x="754" y="26"/>
                </a:cubicBezTo>
                <a:cubicBezTo>
                  <a:pt x="755" y="24"/>
                  <a:pt x="754" y="21"/>
                  <a:pt x="757" y="21"/>
                </a:cubicBezTo>
                <a:cubicBezTo>
                  <a:pt x="775" y="28"/>
                  <a:pt x="783" y="45"/>
                  <a:pt x="783" y="61"/>
                </a:cubicBezTo>
                <a:cubicBezTo>
                  <a:pt x="781" y="62"/>
                  <a:pt x="780" y="59"/>
                  <a:pt x="777" y="58"/>
                </a:cubicBezTo>
                <a:cubicBezTo>
                  <a:pt x="776" y="56"/>
                  <a:pt x="773" y="57"/>
                  <a:pt x="774" y="55"/>
                </a:cubicBezTo>
                <a:cubicBezTo>
                  <a:pt x="765" y="47"/>
                  <a:pt x="751" y="43"/>
                  <a:pt x="737" y="44"/>
                </a:cubicBezTo>
                <a:close/>
                <a:moveTo>
                  <a:pt x="737" y="4"/>
                </a:moveTo>
                <a:cubicBezTo>
                  <a:pt x="737" y="9"/>
                  <a:pt x="737" y="9"/>
                  <a:pt x="737" y="9"/>
                </a:cubicBezTo>
                <a:cubicBezTo>
                  <a:pt x="741" y="7"/>
                  <a:pt x="746" y="6"/>
                  <a:pt x="751" y="5"/>
                </a:cubicBezTo>
                <a:cubicBezTo>
                  <a:pt x="762" y="6"/>
                  <a:pt x="774" y="10"/>
                  <a:pt x="781" y="19"/>
                </a:cubicBezTo>
                <a:cubicBezTo>
                  <a:pt x="785" y="25"/>
                  <a:pt x="788" y="32"/>
                  <a:pt x="789" y="40"/>
                </a:cubicBezTo>
                <a:cubicBezTo>
                  <a:pt x="791" y="42"/>
                  <a:pt x="796" y="42"/>
                  <a:pt x="799" y="44"/>
                </a:cubicBezTo>
                <a:cubicBezTo>
                  <a:pt x="797" y="45"/>
                  <a:pt x="797" y="46"/>
                  <a:pt x="798" y="47"/>
                </a:cubicBezTo>
                <a:cubicBezTo>
                  <a:pt x="799" y="48"/>
                  <a:pt x="801" y="50"/>
                  <a:pt x="803" y="49"/>
                </a:cubicBezTo>
                <a:cubicBezTo>
                  <a:pt x="805" y="45"/>
                  <a:pt x="805" y="40"/>
                  <a:pt x="803" y="36"/>
                </a:cubicBezTo>
                <a:cubicBezTo>
                  <a:pt x="799" y="35"/>
                  <a:pt x="794" y="41"/>
                  <a:pt x="793" y="35"/>
                </a:cubicBezTo>
                <a:cubicBezTo>
                  <a:pt x="793" y="31"/>
                  <a:pt x="795" y="27"/>
                  <a:pt x="799" y="25"/>
                </a:cubicBezTo>
                <a:cubicBezTo>
                  <a:pt x="806" y="22"/>
                  <a:pt x="812" y="27"/>
                  <a:pt x="818" y="31"/>
                </a:cubicBezTo>
                <a:cubicBezTo>
                  <a:pt x="823" y="43"/>
                  <a:pt x="814" y="54"/>
                  <a:pt x="806" y="64"/>
                </a:cubicBezTo>
                <a:cubicBezTo>
                  <a:pt x="805" y="67"/>
                  <a:pt x="802" y="70"/>
                  <a:pt x="804" y="74"/>
                </a:cubicBezTo>
                <a:cubicBezTo>
                  <a:pt x="800" y="86"/>
                  <a:pt x="798" y="101"/>
                  <a:pt x="810" y="110"/>
                </a:cubicBezTo>
                <a:cubicBezTo>
                  <a:pt x="816" y="116"/>
                  <a:pt x="823" y="118"/>
                  <a:pt x="831" y="119"/>
                </a:cubicBezTo>
                <a:cubicBezTo>
                  <a:pt x="835" y="118"/>
                  <a:pt x="840" y="116"/>
                  <a:pt x="843" y="114"/>
                </a:cubicBezTo>
                <a:cubicBezTo>
                  <a:pt x="843" y="108"/>
                  <a:pt x="843" y="108"/>
                  <a:pt x="843" y="108"/>
                </a:cubicBezTo>
                <a:cubicBezTo>
                  <a:pt x="841" y="111"/>
                  <a:pt x="837" y="113"/>
                  <a:pt x="833" y="114"/>
                </a:cubicBezTo>
                <a:cubicBezTo>
                  <a:pt x="826" y="115"/>
                  <a:pt x="820" y="113"/>
                  <a:pt x="816" y="109"/>
                </a:cubicBezTo>
                <a:cubicBezTo>
                  <a:pt x="804" y="102"/>
                  <a:pt x="805" y="91"/>
                  <a:pt x="807" y="80"/>
                </a:cubicBezTo>
                <a:cubicBezTo>
                  <a:pt x="812" y="78"/>
                  <a:pt x="807" y="74"/>
                  <a:pt x="808" y="70"/>
                </a:cubicBezTo>
                <a:cubicBezTo>
                  <a:pt x="812" y="61"/>
                  <a:pt x="823" y="54"/>
                  <a:pt x="824" y="44"/>
                </a:cubicBezTo>
                <a:cubicBezTo>
                  <a:pt x="824" y="37"/>
                  <a:pt x="824" y="31"/>
                  <a:pt x="819" y="26"/>
                </a:cubicBezTo>
                <a:cubicBezTo>
                  <a:pt x="813" y="23"/>
                  <a:pt x="807" y="19"/>
                  <a:pt x="799" y="21"/>
                </a:cubicBezTo>
                <a:cubicBezTo>
                  <a:pt x="796" y="21"/>
                  <a:pt x="794" y="25"/>
                  <a:pt x="790" y="25"/>
                </a:cubicBezTo>
                <a:cubicBezTo>
                  <a:pt x="786" y="14"/>
                  <a:pt x="774" y="6"/>
                  <a:pt x="762" y="3"/>
                </a:cubicBezTo>
                <a:cubicBezTo>
                  <a:pt x="754" y="0"/>
                  <a:pt x="745" y="1"/>
                  <a:pt x="737" y="4"/>
                </a:cubicBezTo>
                <a:close/>
                <a:moveTo>
                  <a:pt x="843" y="100"/>
                </a:moveTo>
                <a:cubicBezTo>
                  <a:pt x="843" y="91"/>
                  <a:pt x="843" y="91"/>
                  <a:pt x="843" y="91"/>
                </a:cubicBezTo>
                <a:cubicBezTo>
                  <a:pt x="843" y="91"/>
                  <a:pt x="843" y="91"/>
                  <a:pt x="843" y="91"/>
                </a:cubicBezTo>
                <a:cubicBezTo>
                  <a:pt x="840" y="93"/>
                  <a:pt x="842" y="97"/>
                  <a:pt x="838" y="97"/>
                </a:cubicBezTo>
                <a:cubicBezTo>
                  <a:pt x="836" y="98"/>
                  <a:pt x="832" y="98"/>
                  <a:pt x="830" y="97"/>
                </a:cubicBezTo>
                <a:cubicBezTo>
                  <a:pt x="827" y="95"/>
                  <a:pt x="826" y="91"/>
                  <a:pt x="828" y="88"/>
                </a:cubicBezTo>
                <a:cubicBezTo>
                  <a:pt x="831" y="84"/>
                  <a:pt x="834" y="80"/>
                  <a:pt x="839" y="80"/>
                </a:cubicBezTo>
                <a:cubicBezTo>
                  <a:pt x="841" y="79"/>
                  <a:pt x="842" y="79"/>
                  <a:pt x="843" y="79"/>
                </a:cubicBezTo>
                <a:cubicBezTo>
                  <a:pt x="843" y="76"/>
                  <a:pt x="843" y="76"/>
                  <a:pt x="843" y="76"/>
                </a:cubicBezTo>
                <a:cubicBezTo>
                  <a:pt x="841" y="76"/>
                  <a:pt x="838" y="76"/>
                  <a:pt x="836" y="77"/>
                </a:cubicBezTo>
                <a:cubicBezTo>
                  <a:pt x="830" y="77"/>
                  <a:pt x="827" y="82"/>
                  <a:pt x="823" y="86"/>
                </a:cubicBezTo>
                <a:cubicBezTo>
                  <a:pt x="822" y="91"/>
                  <a:pt x="821" y="96"/>
                  <a:pt x="827" y="99"/>
                </a:cubicBezTo>
                <a:cubicBezTo>
                  <a:pt x="831" y="103"/>
                  <a:pt x="838" y="101"/>
                  <a:pt x="843" y="100"/>
                </a:cubicBezTo>
                <a:close/>
                <a:moveTo>
                  <a:pt x="843" y="9"/>
                </a:moveTo>
                <a:cubicBezTo>
                  <a:pt x="843" y="13"/>
                  <a:pt x="843" y="13"/>
                  <a:pt x="843" y="13"/>
                </a:cubicBezTo>
                <a:cubicBezTo>
                  <a:pt x="839" y="14"/>
                  <a:pt x="837" y="18"/>
                  <a:pt x="837" y="21"/>
                </a:cubicBezTo>
                <a:cubicBezTo>
                  <a:pt x="838" y="23"/>
                  <a:pt x="838" y="24"/>
                  <a:pt x="840" y="25"/>
                </a:cubicBezTo>
                <a:cubicBezTo>
                  <a:pt x="841" y="25"/>
                  <a:pt x="842" y="25"/>
                  <a:pt x="843" y="25"/>
                </a:cubicBezTo>
                <a:cubicBezTo>
                  <a:pt x="843" y="28"/>
                  <a:pt x="843" y="28"/>
                  <a:pt x="843" y="28"/>
                </a:cubicBezTo>
                <a:cubicBezTo>
                  <a:pt x="841" y="28"/>
                  <a:pt x="839" y="28"/>
                  <a:pt x="837" y="28"/>
                </a:cubicBezTo>
                <a:cubicBezTo>
                  <a:pt x="834" y="27"/>
                  <a:pt x="834" y="24"/>
                  <a:pt x="833" y="22"/>
                </a:cubicBezTo>
                <a:cubicBezTo>
                  <a:pt x="832" y="19"/>
                  <a:pt x="834" y="16"/>
                  <a:pt x="834" y="13"/>
                </a:cubicBezTo>
                <a:cubicBezTo>
                  <a:pt x="836" y="11"/>
                  <a:pt x="840" y="10"/>
                  <a:pt x="843" y="9"/>
                </a:cubicBezTo>
                <a:close/>
                <a:moveTo>
                  <a:pt x="737" y="139"/>
                </a:moveTo>
                <a:cubicBezTo>
                  <a:pt x="737" y="139"/>
                  <a:pt x="737" y="139"/>
                  <a:pt x="738" y="139"/>
                </a:cubicBezTo>
                <a:cubicBezTo>
                  <a:pt x="737" y="137"/>
                  <a:pt x="739" y="135"/>
                  <a:pt x="738" y="134"/>
                </a:cubicBezTo>
                <a:cubicBezTo>
                  <a:pt x="738" y="134"/>
                  <a:pt x="737" y="134"/>
                  <a:pt x="737" y="135"/>
                </a:cubicBezTo>
                <a:lnTo>
                  <a:pt x="737" y="139"/>
                </a:lnTo>
                <a:close/>
                <a:moveTo>
                  <a:pt x="737" y="165"/>
                </a:moveTo>
                <a:cubicBezTo>
                  <a:pt x="729" y="165"/>
                  <a:pt x="722" y="165"/>
                  <a:pt x="714" y="165"/>
                </a:cubicBezTo>
                <a:cubicBezTo>
                  <a:pt x="714" y="155"/>
                  <a:pt x="714" y="155"/>
                  <a:pt x="714" y="155"/>
                </a:cubicBezTo>
                <a:cubicBezTo>
                  <a:pt x="715" y="155"/>
                  <a:pt x="715" y="156"/>
                  <a:pt x="716" y="156"/>
                </a:cubicBezTo>
                <a:cubicBezTo>
                  <a:pt x="718" y="157"/>
                  <a:pt x="718" y="158"/>
                  <a:pt x="719" y="160"/>
                </a:cubicBezTo>
                <a:cubicBezTo>
                  <a:pt x="721" y="160"/>
                  <a:pt x="722" y="160"/>
                  <a:pt x="724" y="160"/>
                </a:cubicBezTo>
                <a:cubicBezTo>
                  <a:pt x="727" y="162"/>
                  <a:pt x="733" y="160"/>
                  <a:pt x="735" y="159"/>
                </a:cubicBezTo>
                <a:cubicBezTo>
                  <a:pt x="731" y="158"/>
                  <a:pt x="731" y="158"/>
                  <a:pt x="731" y="158"/>
                </a:cubicBezTo>
                <a:cubicBezTo>
                  <a:pt x="725" y="156"/>
                  <a:pt x="719" y="154"/>
                  <a:pt x="714" y="151"/>
                </a:cubicBezTo>
                <a:cubicBezTo>
                  <a:pt x="714" y="146"/>
                  <a:pt x="714" y="146"/>
                  <a:pt x="714" y="146"/>
                </a:cubicBezTo>
                <a:cubicBezTo>
                  <a:pt x="719" y="149"/>
                  <a:pt x="725" y="152"/>
                  <a:pt x="731" y="154"/>
                </a:cubicBezTo>
                <a:cubicBezTo>
                  <a:pt x="737" y="155"/>
                  <a:pt x="737" y="155"/>
                  <a:pt x="737" y="155"/>
                </a:cubicBezTo>
                <a:cubicBezTo>
                  <a:pt x="737" y="165"/>
                  <a:pt x="737" y="165"/>
                  <a:pt x="737" y="165"/>
                </a:cubicBezTo>
                <a:close/>
                <a:moveTo>
                  <a:pt x="714" y="131"/>
                </a:moveTo>
                <a:cubicBezTo>
                  <a:pt x="714" y="135"/>
                  <a:pt x="714" y="135"/>
                  <a:pt x="714" y="135"/>
                </a:cubicBezTo>
                <a:cubicBezTo>
                  <a:pt x="721" y="141"/>
                  <a:pt x="728" y="146"/>
                  <a:pt x="737" y="147"/>
                </a:cubicBezTo>
                <a:cubicBezTo>
                  <a:pt x="737" y="143"/>
                  <a:pt x="737" y="143"/>
                  <a:pt x="737" y="143"/>
                </a:cubicBezTo>
                <a:cubicBezTo>
                  <a:pt x="737" y="143"/>
                  <a:pt x="736" y="143"/>
                  <a:pt x="735" y="143"/>
                </a:cubicBezTo>
                <a:cubicBezTo>
                  <a:pt x="727" y="140"/>
                  <a:pt x="720" y="136"/>
                  <a:pt x="714" y="131"/>
                </a:cubicBezTo>
                <a:close/>
                <a:moveTo>
                  <a:pt x="737" y="127"/>
                </a:moveTo>
                <a:cubicBezTo>
                  <a:pt x="735" y="127"/>
                  <a:pt x="733" y="126"/>
                  <a:pt x="731" y="126"/>
                </a:cubicBezTo>
                <a:cubicBezTo>
                  <a:pt x="728" y="125"/>
                  <a:pt x="727" y="122"/>
                  <a:pt x="726" y="121"/>
                </a:cubicBezTo>
                <a:cubicBezTo>
                  <a:pt x="724" y="115"/>
                  <a:pt x="727" y="110"/>
                  <a:pt x="732" y="105"/>
                </a:cubicBezTo>
                <a:cubicBezTo>
                  <a:pt x="734" y="105"/>
                  <a:pt x="735" y="104"/>
                  <a:pt x="737" y="103"/>
                </a:cubicBezTo>
                <a:cubicBezTo>
                  <a:pt x="737" y="107"/>
                  <a:pt x="737" y="107"/>
                  <a:pt x="737" y="107"/>
                </a:cubicBezTo>
                <a:cubicBezTo>
                  <a:pt x="734" y="109"/>
                  <a:pt x="731" y="110"/>
                  <a:pt x="730" y="115"/>
                </a:cubicBezTo>
                <a:cubicBezTo>
                  <a:pt x="730" y="117"/>
                  <a:pt x="730" y="120"/>
                  <a:pt x="732" y="123"/>
                </a:cubicBezTo>
                <a:cubicBezTo>
                  <a:pt x="734" y="123"/>
                  <a:pt x="735" y="123"/>
                  <a:pt x="737" y="123"/>
                </a:cubicBezTo>
                <a:cubicBezTo>
                  <a:pt x="737" y="127"/>
                  <a:pt x="737" y="127"/>
                  <a:pt x="737" y="127"/>
                </a:cubicBezTo>
                <a:close/>
                <a:moveTo>
                  <a:pt x="737" y="68"/>
                </a:moveTo>
                <a:cubicBezTo>
                  <a:pt x="736" y="70"/>
                  <a:pt x="734" y="71"/>
                  <a:pt x="732" y="73"/>
                </a:cubicBezTo>
                <a:cubicBezTo>
                  <a:pt x="726" y="75"/>
                  <a:pt x="719" y="74"/>
                  <a:pt x="715" y="72"/>
                </a:cubicBezTo>
                <a:cubicBezTo>
                  <a:pt x="714" y="71"/>
                  <a:pt x="714" y="71"/>
                  <a:pt x="714" y="71"/>
                </a:cubicBezTo>
                <a:cubicBezTo>
                  <a:pt x="714" y="66"/>
                  <a:pt x="714" y="66"/>
                  <a:pt x="714" y="66"/>
                </a:cubicBezTo>
                <a:cubicBezTo>
                  <a:pt x="715" y="68"/>
                  <a:pt x="716" y="69"/>
                  <a:pt x="718" y="70"/>
                </a:cubicBezTo>
                <a:cubicBezTo>
                  <a:pt x="722" y="71"/>
                  <a:pt x="727" y="71"/>
                  <a:pt x="730" y="69"/>
                </a:cubicBezTo>
                <a:cubicBezTo>
                  <a:pt x="733" y="67"/>
                  <a:pt x="729" y="66"/>
                  <a:pt x="730" y="64"/>
                </a:cubicBezTo>
                <a:cubicBezTo>
                  <a:pt x="732" y="61"/>
                  <a:pt x="734" y="60"/>
                  <a:pt x="737" y="59"/>
                </a:cubicBezTo>
                <a:cubicBezTo>
                  <a:pt x="737" y="68"/>
                  <a:pt x="737" y="68"/>
                  <a:pt x="737" y="68"/>
                </a:cubicBezTo>
                <a:close/>
                <a:moveTo>
                  <a:pt x="714" y="51"/>
                </a:moveTo>
                <a:cubicBezTo>
                  <a:pt x="717" y="49"/>
                  <a:pt x="720" y="47"/>
                  <a:pt x="723" y="46"/>
                </a:cubicBezTo>
                <a:cubicBezTo>
                  <a:pt x="727" y="45"/>
                  <a:pt x="732" y="44"/>
                  <a:pt x="737" y="44"/>
                </a:cubicBezTo>
                <a:cubicBezTo>
                  <a:pt x="737" y="47"/>
                  <a:pt x="737" y="47"/>
                  <a:pt x="737" y="47"/>
                </a:cubicBezTo>
                <a:cubicBezTo>
                  <a:pt x="733" y="48"/>
                  <a:pt x="730" y="49"/>
                  <a:pt x="726" y="49"/>
                </a:cubicBezTo>
                <a:cubicBezTo>
                  <a:pt x="721" y="50"/>
                  <a:pt x="716" y="54"/>
                  <a:pt x="714" y="58"/>
                </a:cubicBezTo>
                <a:cubicBezTo>
                  <a:pt x="714" y="51"/>
                  <a:pt x="714" y="51"/>
                  <a:pt x="714" y="51"/>
                </a:cubicBezTo>
                <a:close/>
                <a:moveTo>
                  <a:pt x="737" y="29"/>
                </a:moveTo>
                <a:cubicBezTo>
                  <a:pt x="733" y="28"/>
                  <a:pt x="729" y="26"/>
                  <a:pt x="728" y="21"/>
                </a:cubicBezTo>
                <a:cubicBezTo>
                  <a:pt x="726" y="17"/>
                  <a:pt x="727" y="12"/>
                  <a:pt x="731" y="8"/>
                </a:cubicBezTo>
                <a:cubicBezTo>
                  <a:pt x="733" y="7"/>
                  <a:pt x="735" y="5"/>
                  <a:pt x="737" y="4"/>
                </a:cubicBezTo>
                <a:cubicBezTo>
                  <a:pt x="737" y="9"/>
                  <a:pt x="737" y="9"/>
                  <a:pt x="737" y="9"/>
                </a:cubicBezTo>
                <a:cubicBezTo>
                  <a:pt x="735" y="10"/>
                  <a:pt x="734" y="12"/>
                  <a:pt x="732" y="13"/>
                </a:cubicBezTo>
                <a:cubicBezTo>
                  <a:pt x="731" y="17"/>
                  <a:pt x="732" y="19"/>
                  <a:pt x="733" y="22"/>
                </a:cubicBezTo>
                <a:cubicBezTo>
                  <a:pt x="734" y="24"/>
                  <a:pt x="736" y="25"/>
                  <a:pt x="737" y="25"/>
                </a:cubicBezTo>
                <a:cubicBezTo>
                  <a:pt x="737" y="29"/>
                  <a:pt x="737" y="29"/>
                  <a:pt x="737" y="29"/>
                </a:cubicBezTo>
                <a:close/>
                <a:moveTo>
                  <a:pt x="737" y="135"/>
                </a:moveTo>
                <a:cubicBezTo>
                  <a:pt x="737" y="139"/>
                  <a:pt x="737" y="139"/>
                  <a:pt x="737" y="139"/>
                </a:cubicBezTo>
                <a:cubicBezTo>
                  <a:pt x="737" y="139"/>
                  <a:pt x="737" y="139"/>
                  <a:pt x="736" y="139"/>
                </a:cubicBezTo>
                <a:cubicBezTo>
                  <a:pt x="735" y="138"/>
                  <a:pt x="736" y="136"/>
                  <a:pt x="737" y="135"/>
                </a:cubicBezTo>
                <a:close/>
                <a:moveTo>
                  <a:pt x="714" y="31"/>
                </a:moveTo>
                <a:cubicBezTo>
                  <a:pt x="714" y="22"/>
                  <a:pt x="714" y="22"/>
                  <a:pt x="714" y="22"/>
                </a:cubicBezTo>
                <a:cubicBezTo>
                  <a:pt x="715" y="25"/>
                  <a:pt x="715" y="28"/>
                  <a:pt x="714" y="31"/>
                </a:cubicBezTo>
                <a:close/>
                <a:moveTo>
                  <a:pt x="714" y="165"/>
                </a:moveTo>
                <a:cubicBezTo>
                  <a:pt x="710" y="165"/>
                  <a:pt x="706" y="165"/>
                  <a:pt x="702" y="165"/>
                </a:cubicBezTo>
                <a:cubicBezTo>
                  <a:pt x="702" y="155"/>
                  <a:pt x="702" y="155"/>
                  <a:pt x="702" y="155"/>
                </a:cubicBezTo>
                <a:cubicBezTo>
                  <a:pt x="704" y="157"/>
                  <a:pt x="705" y="158"/>
                  <a:pt x="705" y="160"/>
                </a:cubicBezTo>
                <a:cubicBezTo>
                  <a:pt x="707" y="160"/>
                  <a:pt x="709" y="161"/>
                  <a:pt x="711" y="159"/>
                </a:cubicBezTo>
                <a:cubicBezTo>
                  <a:pt x="708" y="157"/>
                  <a:pt x="705" y="155"/>
                  <a:pt x="702" y="153"/>
                </a:cubicBezTo>
                <a:cubicBezTo>
                  <a:pt x="702" y="149"/>
                  <a:pt x="702" y="149"/>
                  <a:pt x="702" y="149"/>
                </a:cubicBezTo>
                <a:cubicBezTo>
                  <a:pt x="706" y="151"/>
                  <a:pt x="710" y="153"/>
                  <a:pt x="714" y="155"/>
                </a:cubicBezTo>
                <a:cubicBezTo>
                  <a:pt x="714" y="165"/>
                  <a:pt x="714" y="165"/>
                  <a:pt x="714" y="165"/>
                </a:cubicBezTo>
                <a:close/>
                <a:moveTo>
                  <a:pt x="702" y="120"/>
                </a:moveTo>
                <a:cubicBezTo>
                  <a:pt x="706" y="123"/>
                  <a:pt x="710" y="127"/>
                  <a:pt x="714" y="131"/>
                </a:cubicBezTo>
                <a:cubicBezTo>
                  <a:pt x="714" y="135"/>
                  <a:pt x="714" y="135"/>
                  <a:pt x="714" y="135"/>
                </a:cubicBezTo>
                <a:cubicBezTo>
                  <a:pt x="710" y="132"/>
                  <a:pt x="706" y="128"/>
                  <a:pt x="702" y="125"/>
                </a:cubicBezTo>
                <a:cubicBezTo>
                  <a:pt x="702" y="120"/>
                  <a:pt x="702" y="120"/>
                  <a:pt x="702" y="120"/>
                </a:cubicBezTo>
                <a:close/>
                <a:moveTo>
                  <a:pt x="714" y="71"/>
                </a:moveTo>
                <a:cubicBezTo>
                  <a:pt x="710" y="69"/>
                  <a:pt x="709" y="65"/>
                  <a:pt x="708" y="62"/>
                </a:cubicBezTo>
                <a:cubicBezTo>
                  <a:pt x="708" y="57"/>
                  <a:pt x="711" y="54"/>
                  <a:pt x="714" y="51"/>
                </a:cubicBezTo>
                <a:cubicBezTo>
                  <a:pt x="714" y="58"/>
                  <a:pt x="714" y="58"/>
                  <a:pt x="714" y="58"/>
                </a:cubicBezTo>
                <a:cubicBezTo>
                  <a:pt x="713" y="59"/>
                  <a:pt x="713" y="60"/>
                  <a:pt x="713" y="62"/>
                </a:cubicBezTo>
                <a:cubicBezTo>
                  <a:pt x="713" y="63"/>
                  <a:pt x="713" y="64"/>
                  <a:pt x="714" y="66"/>
                </a:cubicBezTo>
                <a:cubicBezTo>
                  <a:pt x="714" y="71"/>
                  <a:pt x="714" y="71"/>
                  <a:pt x="714" y="71"/>
                </a:cubicBezTo>
                <a:close/>
                <a:moveTo>
                  <a:pt x="714" y="22"/>
                </a:moveTo>
                <a:cubicBezTo>
                  <a:pt x="714" y="31"/>
                  <a:pt x="714" y="31"/>
                  <a:pt x="714" y="31"/>
                </a:cubicBezTo>
                <a:cubicBezTo>
                  <a:pt x="713" y="32"/>
                  <a:pt x="713" y="33"/>
                  <a:pt x="712" y="34"/>
                </a:cubicBezTo>
                <a:cubicBezTo>
                  <a:pt x="710" y="37"/>
                  <a:pt x="706" y="39"/>
                  <a:pt x="702" y="39"/>
                </a:cubicBezTo>
                <a:cubicBezTo>
                  <a:pt x="702" y="36"/>
                  <a:pt x="702" y="36"/>
                  <a:pt x="702" y="36"/>
                </a:cubicBezTo>
                <a:cubicBezTo>
                  <a:pt x="704" y="35"/>
                  <a:pt x="707" y="33"/>
                  <a:pt x="708" y="32"/>
                </a:cubicBezTo>
                <a:cubicBezTo>
                  <a:pt x="710" y="30"/>
                  <a:pt x="711" y="27"/>
                  <a:pt x="710" y="24"/>
                </a:cubicBezTo>
                <a:cubicBezTo>
                  <a:pt x="709" y="21"/>
                  <a:pt x="705" y="21"/>
                  <a:pt x="702" y="21"/>
                </a:cubicBezTo>
                <a:cubicBezTo>
                  <a:pt x="702" y="21"/>
                  <a:pt x="702" y="21"/>
                  <a:pt x="702" y="21"/>
                </a:cubicBezTo>
                <a:cubicBezTo>
                  <a:pt x="702" y="16"/>
                  <a:pt x="702" y="16"/>
                  <a:pt x="702" y="16"/>
                </a:cubicBezTo>
                <a:cubicBezTo>
                  <a:pt x="703" y="16"/>
                  <a:pt x="703" y="16"/>
                  <a:pt x="703" y="16"/>
                </a:cubicBezTo>
                <a:cubicBezTo>
                  <a:pt x="707" y="17"/>
                  <a:pt x="711" y="17"/>
                  <a:pt x="713" y="21"/>
                </a:cubicBezTo>
                <a:cubicBezTo>
                  <a:pt x="713" y="22"/>
                  <a:pt x="714" y="22"/>
                  <a:pt x="714" y="22"/>
                </a:cubicBezTo>
                <a:close/>
                <a:moveTo>
                  <a:pt x="714" y="146"/>
                </a:moveTo>
                <a:cubicBezTo>
                  <a:pt x="710" y="143"/>
                  <a:pt x="706" y="140"/>
                  <a:pt x="702" y="138"/>
                </a:cubicBezTo>
                <a:cubicBezTo>
                  <a:pt x="702" y="143"/>
                  <a:pt x="702" y="143"/>
                  <a:pt x="702" y="143"/>
                </a:cubicBezTo>
                <a:cubicBezTo>
                  <a:pt x="706" y="146"/>
                  <a:pt x="710" y="148"/>
                  <a:pt x="714" y="151"/>
                </a:cubicBezTo>
                <a:cubicBezTo>
                  <a:pt x="714" y="146"/>
                  <a:pt x="714" y="146"/>
                  <a:pt x="714" y="146"/>
                </a:cubicBezTo>
                <a:close/>
                <a:moveTo>
                  <a:pt x="702" y="83"/>
                </a:moveTo>
                <a:cubicBezTo>
                  <a:pt x="702" y="68"/>
                  <a:pt x="702" y="68"/>
                  <a:pt x="702" y="68"/>
                </a:cubicBezTo>
                <a:cubicBezTo>
                  <a:pt x="703" y="69"/>
                  <a:pt x="704" y="69"/>
                  <a:pt x="704" y="70"/>
                </a:cubicBezTo>
                <a:cubicBezTo>
                  <a:pt x="706" y="73"/>
                  <a:pt x="705" y="77"/>
                  <a:pt x="705" y="80"/>
                </a:cubicBezTo>
                <a:cubicBezTo>
                  <a:pt x="704" y="81"/>
                  <a:pt x="703" y="82"/>
                  <a:pt x="702" y="83"/>
                </a:cubicBezTo>
                <a:close/>
                <a:moveTo>
                  <a:pt x="702" y="165"/>
                </a:moveTo>
                <a:cubicBezTo>
                  <a:pt x="699" y="165"/>
                  <a:pt x="695" y="165"/>
                  <a:pt x="692" y="165"/>
                </a:cubicBezTo>
                <a:cubicBezTo>
                  <a:pt x="692" y="161"/>
                  <a:pt x="692" y="161"/>
                  <a:pt x="692" y="161"/>
                </a:cubicBezTo>
                <a:cubicBezTo>
                  <a:pt x="694" y="160"/>
                  <a:pt x="696" y="160"/>
                  <a:pt x="697" y="159"/>
                </a:cubicBezTo>
                <a:cubicBezTo>
                  <a:pt x="695" y="158"/>
                  <a:pt x="693" y="157"/>
                  <a:pt x="692" y="156"/>
                </a:cubicBezTo>
                <a:cubicBezTo>
                  <a:pt x="692" y="151"/>
                  <a:pt x="692" y="151"/>
                  <a:pt x="692" y="151"/>
                </a:cubicBezTo>
                <a:cubicBezTo>
                  <a:pt x="694" y="153"/>
                  <a:pt x="697" y="154"/>
                  <a:pt x="701" y="154"/>
                </a:cubicBezTo>
                <a:cubicBezTo>
                  <a:pt x="701" y="155"/>
                  <a:pt x="702" y="155"/>
                  <a:pt x="702" y="155"/>
                </a:cubicBezTo>
                <a:cubicBezTo>
                  <a:pt x="702" y="165"/>
                  <a:pt x="702" y="165"/>
                  <a:pt x="702" y="165"/>
                </a:cubicBezTo>
                <a:close/>
                <a:moveTo>
                  <a:pt x="692" y="106"/>
                </a:moveTo>
                <a:cubicBezTo>
                  <a:pt x="695" y="110"/>
                  <a:pt x="698" y="115"/>
                  <a:pt x="702" y="120"/>
                </a:cubicBezTo>
                <a:cubicBezTo>
                  <a:pt x="702" y="125"/>
                  <a:pt x="702" y="125"/>
                  <a:pt x="702" y="125"/>
                </a:cubicBezTo>
                <a:cubicBezTo>
                  <a:pt x="701" y="124"/>
                  <a:pt x="700" y="123"/>
                  <a:pt x="700" y="122"/>
                </a:cubicBezTo>
                <a:cubicBezTo>
                  <a:pt x="697" y="119"/>
                  <a:pt x="694" y="115"/>
                  <a:pt x="692" y="112"/>
                </a:cubicBezTo>
                <a:cubicBezTo>
                  <a:pt x="692" y="106"/>
                  <a:pt x="692" y="106"/>
                  <a:pt x="692" y="106"/>
                </a:cubicBezTo>
                <a:close/>
                <a:moveTo>
                  <a:pt x="702" y="16"/>
                </a:moveTo>
                <a:cubicBezTo>
                  <a:pt x="702" y="21"/>
                  <a:pt x="702" y="21"/>
                  <a:pt x="702" y="21"/>
                </a:cubicBezTo>
                <a:cubicBezTo>
                  <a:pt x="700" y="23"/>
                  <a:pt x="696" y="24"/>
                  <a:pt x="695" y="27"/>
                </a:cubicBezTo>
                <a:cubicBezTo>
                  <a:pt x="695" y="30"/>
                  <a:pt x="696" y="33"/>
                  <a:pt x="699" y="35"/>
                </a:cubicBezTo>
                <a:cubicBezTo>
                  <a:pt x="700" y="36"/>
                  <a:pt x="701" y="36"/>
                  <a:pt x="702" y="36"/>
                </a:cubicBezTo>
                <a:cubicBezTo>
                  <a:pt x="702" y="39"/>
                  <a:pt x="702" y="39"/>
                  <a:pt x="702" y="39"/>
                </a:cubicBezTo>
                <a:cubicBezTo>
                  <a:pt x="702" y="39"/>
                  <a:pt x="702" y="39"/>
                  <a:pt x="702" y="39"/>
                </a:cubicBezTo>
                <a:cubicBezTo>
                  <a:pt x="698" y="39"/>
                  <a:pt x="694" y="38"/>
                  <a:pt x="693" y="34"/>
                </a:cubicBezTo>
                <a:cubicBezTo>
                  <a:pt x="693" y="33"/>
                  <a:pt x="692" y="32"/>
                  <a:pt x="692" y="31"/>
                </a:cubicBezTo>
                <a:cubicBezTo>
                  <a:pt x="692" y="22"/>
                  <a:pt x="692" y="22"/>
                  <a:pt x="692" y="22"/>
                </a:cubicBezTo>
                <a:cubicBezTo>
                  <a:pt x="695" y="19"/>
                  <a:pt x="699" y="19"/>
                  <a:pt x="702" y="16"/>
                </a:cubicBezTo>
                <a:close/>
                <a:moveTo>
                  <a:pt x="702" y="68"/>
                </a:moveTo>
                <a:cubicBezTo>
                  <a:pt x="702" y="83"/>
                  <a:pt x="702" y="83"/>
                  <a:pt x="702" y="83"/>
                </a:cubicBezTo>
                <a:cubicBezTo>
                  <a:pt x="700" y="84"/>
                  <a:pt x="698" y="86"/>
                  <a:pt x="695" y="86"/>
                </a:cubicBezTo>
                <a:cubicBezTo>
                  <a:pt x="694" y="86"/>
                  <a:pt x="693" y="86"/>
                  <a:pt x="692" y="85"/>
                </a:cubicBezTo>
                <a:cubicBezTo>
                  <a:pt x="692" y="81"/>
                  <a:pt x="692" y="81"/>
                  <a:pt x="692" y="81"/>
                </a:cubicBezTo>
                <a:cubicBezTo>
                  <a:pt x="694" y="83"/>
                  <a:pt x="697" y="83"/>
                  <a:pt x="698" y="81"/>
                </a:cubicBezTo>
                <a:cubicBezTo>
                  <a:pt x="700" y="80"/>
                  <a:pt x="701" y="77"/>
                  <a:pt x="701" y="75"/>
                </a:cubicBezTo>
                <a:cubicBezTo>
                  <a:pt x="702" y="71"/>
                  <a:pt x="698" y="70"/>
                  <a:pt x="694" y="69"/>
                </a:cubicBezTo>
                <a:cubicBezTo>
                  <a:pt x="691" y="70"/>
                  <a:pt x="694" y="74"/>
                  <a:pt x="692" y="75"/>
                </a:cubicBezTo>
                <a:cubicBezTo>
                  <a:pt x="692" y="67"/>
                  <a:pt x="692" y="67"/>
                  <a:pt x="692" y="67"/>
                </a:cubicBezTo>
                <a:cubicBezTo>
                  <a:pt x="695" y="66"/>
                  <a:pt x="699" y="66"/>
                  <a:pt x="702" y="68"/>
                </a:cubicBezTo>
                <a:close/>
                <a:moveTo>
                  <a:pt x="702" y="138"/>
                </a:moveTo>
                <a:cubicBezTo>
                  <a:pt x="702" y="143"/>
                  <a:pt x="702" y="143"/>
                  <a:pt x="702" y="143"/>
                </a:cubicBezTo>
                <a:cubicBezTo>
                  <a:pt x="699" y="140"/>
                  <a:pt x="695" y="137"/>
                  <a:pt x="692" y="134"/>
                </a:cubicBezTo>
                <a:cubicBezTo>
                  <a:pt x="692" y="128"/>
                  <a:pt x="692" y="128"/>
                  <a:pt x="692" y="128"/>
                </a:cubicBezTo>
                <a:cubicBezTo>
                  <a:pt x="693" y="129"/>
                  <a:pt x="694" y="130"/>
                  <a:pt x="695" y="131"/>
                </a:cubicBezTo>
                <a:cubicBezTo>
                  <a:pt x="696" y="132"/>
                  <a:pt x="696" y="134"/>
                  <a:pt x="697" y="134"/>
                </a:cubicBezTo>
                <a:cubicBezTo>
                  <a:pt x="699" y="135"/>
                  <a:pt x="701" y="137"/>
                  <a:pt x="702" y="138"/>
                </a:cubicBezTo>
                <a:close/>
                <a:moveTo>
                  <a:pt x="702" y="149"/>
                </a:moveTo>
                <a:cubicBezTo>
                  <a:pt x="699" y="146"/>
                  <a:pt x="695" y="143"/>
                  <a:pt x="692" y="140"/>
                </a:cubicBezTo>
                <a:cubicBezTo>
                  <a:pt x="692" y="145"/>
                  <a:pt x="692" y="145"/>
                  <a:pt x="692" y="145"/>
                </a:cubicBezTo>
                <a:cubicBezTo>
                  <a:pt x="694" y="147"/>
                  <a:pt x="696" y="149"/>
                  <a:pt x="699" y="151"/>
                </a:cubicBezTo>
                <a:cubicBezTo>
                  <a:pt x="698" y="153"/>
                  <a:pt x="701" y="152"/>
                  <a:pt x="702" y="153"/>
                </a:cubicBezTo>
                <a:cubicBezTo>
                  <a:pt x="702" y="153"/>
                  <a:pt x="702" y="153"/>
                  <a:pt x="702" y="153"/>
                </a:cubicBezTo>
                <a:lnTo>
                  <a:pt x="702" y="149"/>
                </a:lnTo>
                <a:close/>
                <a:moveTo>
                  <a:pt x="692" y="165"/>
                </a:moveTo>
                <a:cubicBezTo>
                  <a:pt x="684" y="165"/>
                  <a:pt x="676" y="165"/>
                  <a:pt x="669" y="165"/>
                </a:cubicBezTo>
                <a:cubicBezTo>
                  <a:pt x="664" y="165"/>
                  <a:pt x="659" y="165"/>
                  <a:pt x="654" y="165"/>
                </a:cubicBezTo>
                <a:cubicBezTo>
                  <a:pt x="654" y="160"/>
                  <a:pt x="654" y="160"/>
                  <a:pt x="654" y="160"/>
                </a:cubicBezTo>
                <a:cubicBezTo>
                  <a:pt x="656" y="160"/>
                  <a:pt x="658" y="161"/>
                  <a:pt x="660" y="160"/>
                </a:cubicBezTo>
                <a:cubicBezTo>
                  <a:pt x="660" y="158"/>
                  <a:pt x="660" y="157"/>
                  <a:pt x="659" y="156"/>
                </a:cubicBezTo>
                <a:cubicBezTo>
                  <a:pt x="657" y="153"/>
                  <a:pt x="656" y="150"/>
                  <a:pt x="654" y="148"/>
                </a:cubicBezTo>
                <a:cubicBezTo>
                  <a:pt x="654" y="141"/>
                  <a:pt x="654" y="141"/>
                  <a:pt x="654" y="141"/>
                </a:cubicBezTo>
                <a:cubicBezTo>
                  <a:pt x="656" y="144"/>
                  <a:pt x="658" y="147"/>
                  <a:pt x="660" y="150"/>
                </a:cubicBezTo>
                <a:cubicBezTo>
                  <a:pt x="664" y="154"/>
                  <a:pt x="664" y="163"/>
                  <a:pt x="673" y="161"/>
                </a:cubicBezTo>
                <a:cubicBezTo>
                  <a:pt x="674" y="161"/>
                  <a:pt x="678" y="161"/>
                  <a:pt x="678" y="159"/>
                </a:cubicBezTo>
                <a:cubicBezTo>
                  <a:pt x="670" y="150"/>
                  <a:pt x="662" y="141"/>
                  <a:pt x="654" y="132"/>
                </a:cubicBezTo>
                <a:cubicBezTo>
                  <a:pt x="654" y="126"/>
                  <a:pt x="654" y="126"/>
                  <a:pt x="654" y="126"/>
                </a:cubicBezTo>
                <a:cubicBezTo>
                  <a:pt x="664" y="138"/>
                  <a:pt x="674" y="150"/>
                  <a:pt x="686" y="160"/>
                </a:cubicBezTo>
                <a:cubicBezTo>
                  <a:pt x="688" y="160"/>
                  <a:pt x="690" y="161"/>
                  <a:pt x="692" y="161"/>
                </a:cubicBezTo>
                <a:cubicBezTo>
                  <a:pt x="692" y="165"/>
                  <a:pt x="692" y="165"/>
                  <a:pt x="692" y="165"/>
                </a:cubicBezTo>
                <a:close/>
                <a:moveTo>
                  <a:pt x="654" y="54"/>
                </a:moveTo>
                <a:cubicBezTo>
                  <a:pt x="668" y="68"/>
                  <a:pt x="679" y="86"/>
                  <a:pt x="689" y="101"/>
                </a:cubicBezTo>
                <a:cubicBezTo>
                  <a:pt x="690" y="103"/>
                  <a:pt x="691" y="104"/>
                  <a:pt x="692" y="106"/>
                </a:cubicBezTo>
                <a:cubicBezTo>
                  <a:pt x="692" y="112"/>
                  <a:pt x="692" y="112"/>
                  <a:pt x="692" y="112"/>
                </a:cubicBezTo>
                <a:cubicBezTo>
                  <a:pt x="679" y="94"/>
                  <a:pt x="669" y="76"/>
                  <a:pt x="654" y="60"/>
                </a:cubicBezTo>
                <a:cubicBezTo>
                  <a:pt x="654" y="54"/>
                  <a:pt x="654" y="54"/>
                  <a:pt x="654" y="54"/>
                </a:cubicBezTo>
                <a:close/>
                <a:moveTo>
                  <a:pt x="692" y="22"/>
                </a:moveTo>
                <a:cubicBezTo>
                  <a:pt x="692" y="31"/>
                  <a:pt x="692" y="31"/>
                  <a:pt x="692" y="31"/>
                </a:cubicBezTo>
                <a:cubicBezTo>
                  <a:pt x="690" y="28"/>
                  <a:pt x="689" y="26"/>
                  <a:pt x="691" y="23"/>
                </a:cubicBezTo>
                <a:cubicBezTo>
                  <a:pt x="691" y="23"/>
                  <a:pt x="691" y="22"/>
                  <a:pt x="692" y="22"/>
                </a:cubicBezTo>
                <a:close/>
                <a:moveTo>
                  <a:pt x="692" y="67"/>
                </a:moveTo>
                <a:cubicBezTo>
                  <a:pt x="692" y="67"/>
                  <a:pt x="691" y="67"/>
                  <a:pt x="691" y="67"/>
                </a:cubicBezTo>
                <a:cubicBezTo>
                  <a:pt x="686" y="71"/>
                  <a:pt x="686" y="78"/>
                  <a:pt x="688" y="83"/>
                </a:cubicBezTo>
                <a:cubicBezTo>
                  <a:pt x="689" y="84"/>
                  <a:pt x="690" y="85"/>
                  <a:pt x="692" y="85"/>
                </a:cubicBezTo>
                <a:cubicBezTo>
                  <a:pt x="692" y="81"/>
                  <a:pt x="692" y="81"/>
                  <a:pt x="692" y="81"/>
                </a:cubicBezTo>
                <a:cubicBezTo>
                  <a:pt x="692" y="81"/>
                  <a:pt x="692" y="81"/>
                  <a:pt x="691" y="81"/>
                </a:cubicBezTo>
                <a:cubicBezTo>
                  <a:pt x="690" y="80"/>
                  <a:pt x="690" y="77"/>
                  <a:pt x="691" y="76"/>
                </a:cubicBezTo>
                <a:cubicBezTo>
                  <a:pt x="691" y="76"/>
                  <a:pt x="692" y="75"/>
                  <a:pt x="692" y="75"/>
                </a:cubicBezTo>
                <a:cubicBezTo>
                  <a:pt x="692" y="67"/>
                  <a:pt x="692" y="67"/>
                  <a:pt x="692" y="67"/>
                </a:cubicBezTo>
                <a:close/>
                <a:moveTo>
                  <a:pt x="692" y="128"/>
                </a:moveTo>
                <a:cubicBezTo>
                  <a:pt x="683" y="119"/>
                  <a:pt x="674" y="110"/>
                  <a:pt x="669" y="99"/>
                </a:cubicBezTo>
                <a:cubicBezTo>
                  <a:pt x="664" y="92"/>
                  <a:pt x="660" y="84"/>
                  <a:pt x="654" y="77"/>
                </a:cubicBezTo>
                <a:cubicBezTo>
                  <a:pt x="654" y="84"/>
                  <a:pt x="654" y="84"/>
                  <a:pt x="654" y="84"/>
                </a:cubicBezTo>
                <a:cubicBezTo>
                  <a:pt x="664" y="98"/>
                  <a:pt x="671" y="114"/>
                  <a:pt x="684" y="127"/>
                </a:cubicBezTo>
                <a:cubicBezTo>
                  <a:pt x="687" y="130"/>
                  <a:pt x="689" y="132"/>
                  <a:pt x="692" y="134"/>
                </a:cubicBezTo>
                <a:cubicBezTo>
                  <a:pt x="692" y="128"/>
                  <a:pt x="692" y="128"/>
                  <a:pt x="692" y="128"/>
                </a:cubicBezTo>
                <a:close/>
                <a:moveTo>
                  <a:pt x="692" y="140"/>
                </a:moveTo>
                <a:cubicBezTo>
                  <a:pt x="690" y="138"/>
                  <a:pt x="689" y="137"/>
                  <a:pt x="687" y="135"/>
                </a:cubicBezTo>
                <a:cubicBezTo>
                  <a:pt x="676" y="124"/>
                  <a:pt x="664" y="110"/>
                  <a:pt x="656" y="96"/>
                </a:cubicBezTo>
                <a:cubicBezTo>
                  <a:pt x="656" y="95"/>
                  <a:pt x="655" y="94"/>
                  <a:pt x="654" y="93"/>
                </a:cubicBezTo>
                <a:cubicBezTo>
                  <a:pt x="654" y="100"/>
                  <a:pt x="654" y="100"/>
                  <a:pt x="654" y="100"/>
                </a:cubicBezTo>
                <a:cubicBezTo>
                  <a:pt x="656" y="103"/>
                  <a:pt x="658" y="106"/>
                  <a:pt x="660" y="109"/>
                </a:cubicBezTo>
                <a:cubicBezTo>
                  <a:pt x="669" y="121"/>
                  <a:pt x="679" y="134"/>
                  <a:pt x="692" y="145"/>
                </a:cubicBezTo>
                <a:cubicBezTo>
                  <a:pt x="692" y="140"/>
                  <a:pt x="692" y="140"/>
                  <a:pt x="692" y="140"/>
                </a:cubicBezTo>
                <a:close/>
                <a:moveTo>
                  <a:pt x="692" y="151"/>
                </a:moveTo>
                <a:cubicBezTo>
                  <a:pt x="689" y="149"/>
                  <a:pt x="687" y="147"/>
                  <a:pt x="684" y="145"/>
                </a:cubicBezTo>
                <a:cubicBezTo>
                  <a:pt x="672" y="135"/>
                  <a:pt x="663" y="123"/>
                  <a:pt x="654" y="111"/>
                </a:cubicBezTo>
                <a:cubicBezTo>
                  <a:pt x="654" y="118"/>
                  <a:pt x="654" y="118"/>
                  <a:pt x="654" y="118"/>
                </a:cubicBezTo>
                <a:cubicBezTo>
                  <a:pt x="657" y="121"/>
                  <a:pt x="659" y="125"/>
                  <a:pt x="663" y="128"/>
                </a:cubicBezTo>
                <a:cubicBezTo>
                  <a:pt x="665" y="132"/>
                  <a:pt x="670" y="135"/>
                  <a:pt x="673" y="139"/>
                </a:cubicBezTo>
                <a:cubicBezTo>
                  <a:pt x="679" y="145"/>
                  <a:pt x="685" y="151"/>
                  <a:pt x="692" y="156"/>
                </a:cubicBezTo>
                <a:cubicBezTo>
                  <a:pt x="692" y="151"/>
                  <a:pt x="692" y="151"/>
                  <a:pt x="692" y="151"/>
                </a:cubicBezTo>
                <a:close/>
                <a:moveTo>
                  <a:pt x="654" y="42"/>
                </a:moveTo>
                <a:cubicBezTo>
                  <a:pt x="654" y="39"/>
                  <a:pt x="654" y="39"/>
                  <a:pt x="654" y="39"/>
                </a:cubicBezTo>
                <a:cubicBezTo>
                  <a:pt x="656" y="39"/>
                  <a:pt x="657" y="39"/>
                  <a:pt x="658" y="38"/>
                </a:cubicBezTo>
                <a:cubicBezTo>
                  <a:pt x="660" y="36"/>
                  <a:pt x="661" y="33"/>
                  <a:pt x="661" y="30"/>
                </a:cubicBezTo>
                <a:cubicBezTo>
                  <a:pt x="660" y="26"/>
                  <a:pt x="657" y="25"/>
                  <a:pt x="654" y="24"/>
                </a:cubicBezTo>
                <a:cubicBezTo>
                  <a:pt x="654" y="20"/>
                  <a:pt x="654" y="20"/>
                  <a:pt x="654" y="20"/>
                </a:cubicBezTo>
                <a:cubicBezTo>
                  <a:pt x="657" y="20"/>
                  <a:pt x="661" y="22"/>
                  <a:pt x="663" y="25"/>
                </a:cubicBezTo>
                <a:cubicBezTo>
                  <a:pt x="666" y="29"/>
                  <a:pt x="665" y="35"/>
                  <a:pt x="662" y="39"/>
                </a:cubicBezTo>
                <a:cubicBezTo>
                  <a:pt x="661" y="41"/>
                  <a:pt x="658" y="43"/>
                  <a:pt x="656" y="42"/>
                </a:cubicBezTo>
                <a:lnTo>
                  <a:pt x="654" y="42"/>
                </a:lnTo>
                <a:close/>
                <a:moveTo>
                  <a:pt x="654" y="165"/>
                </a:moveTo>
                <a:cubicBezTo>
                  <a:pt x="641" y="165"/>
                  <a:pt x="628" y="165"/>
                  <a:pt x="615" y="165"/>
                </a:cubicBezTo>
                <a:cubicBezTo>
                  <a:pt x="615" y="161"/>
                  <a:pt x="615" y="161"/>
                  <a:pt x="615" y="161"/>
                </a:cubicBezTo>
                <a:cubicBezTo>
                  <a:pt x="616" y="161"/>
                  <a:pt x="616" y="160"/>
                  <a:pt x="617" y="160"/>
                </a:cubicBezTo>
                <a:cubicBezTo>
                  <a:pt x="618" y="158"/>
                  <a:pt x="616" y="156"/>
                  <a:pt x="615" y="154"/>
                </a:cubicBezTo>
                <a:cubicBezTo>
                  <a:pt x="615" y="148"/>
                  <a:pt x="615" y="148"/>
                  <a:pt x="615" y="148"/>
                </a:cubicBezTo>
                <a:cubicBezTo>
                  <a:pt x="617" y="151"/>
                  <a:pt x="620" y="154"/>
                  <a:pt x="621" y="157"/>
                </a:cubicBezTo>
                <a:cubicBezTo>
                  <a:pt x="622" y="159"/>
                  <a:pt x="624" y="161"/>
                  <a:pt x="628" y="161"/>
                </a:cubicBezTo>
                <a:cubicBezTo>
                  <a:pt x="629" y="160"/>
                  <a:pt x="633" y="161"/>
                  <a:pt x="632" y="158"/>
                </a:cubicBezTo>
                <a:cubicBezTo>
                  <a:pt x="628" y="152"/>
                  <a:pt x="623" y="145"/>
                  <a:pt x="618" y="138"/>
                </a:cubicBezTo>
                <a:cubicBezTo>
                  <a:pt x="617" y="137"/>
                  <a:pt x="616" y="136"/>
                  <a:pt x="615" y="134"/>
                </a:cubicBezTo>
                <a:cubicBezTo>
                  <a:pt x="615" y="130"/>
                  <a:pt x="615" y="130"/>
                  <a:pt x="615" y="130"/>
                </a:cubicBezTo>
                <a:cubicBezTo>
                  <a:pt x="625" y="138"/>
                  <a:pt x="630" y="150"/>
                  <a:pt x="638" y="160"/>
                </a:cubicBezTo>
                <a:cubicBezTo>
                  <a:pt x="640" y="160"/>
                  <a:pt x="643" y="161"/>
                  <a:pt x="645" y="160"/>
                </a:cubicBezTo>
                <a:cubicBezTo>
                  <a:pt x="645" y="154"/>
                  <a:pt x="641" y="150"/>
                  <a:pt x="637" y="145"/>
                </a:cubicBezTo>
                <a:cubicBezTo>
                  <a:pt x="632" y="136"/>
                  <a:pt x="625" y="127"/>
                  <a:pt x="616" y="119"/>
                </a:cubicBezTo>
                <a:cubicBezTo>
                  <a:pt x="616" y="119"/>
                  <a:pt x="615" y="118"/>
                  <a:pt x="615" y="118"/>
                </a:cubicBezTo>
                <a:cubicBezTo>
                  <a:pt x="615" y="113"/>
                  <a:pt x="615" y="113"/>
                  <a:pt x="615" y="113"/>
                </a:cubicBezTo>
                <a:cubicBezTo>
                  <a:pt x="623" y="120"/>
                  <a:pt x="631" y="128"/>
                  <a:pt x="636" y="136"/>
                </a:cubicBezTo>
                <a:cubicBezTo>
                  <a:pt x="640" y="144"/>
                  <a:pt x="648" y="152"/>
                  <a:pt x="650" y="160"/>
                </a:cubicBezTo>
                <a:cubicBezTo>
                  <a:pt x="651" y="160"/>
                  <a:pt x="653" y="160"/>
                  <a:pt x="654" y="160"/>
                </a:cubicBezTo>
                <a:cubicBezTo>
                  <a:pt x="654" y="165"/>
                  <a:pt x="654" y="165"/>
                  <a:pt x="654" y="165"/>
                </a:cubicBezTo>
                <a:close/>
                <a:moveTo>
                  <a:pt x="615" y="32"/>
                </a:moveTo>
                <a:cubicBezTo>
                  <a:pt x="630" y="36"/>
                  <a:pt x="643" y="44"/>
                  <a:pt x="654" y="54"/>
                </a:cubicBezTo>
                <a:cubicBezTo>
                  <a:pt x="654" y="60"/>
                  <a:pt x="654" y="60"/>
                  <a:pt x="654" y="60"/>
                </a:cubicBezTo>
                <a:cubicBezTo>
                  <a:pt x="651" y="57"/>
                  <a:pt x="647" y="54"/>
                  <a:pt x="643" y="50"/>
                </a:cubicBezTo>
                <a:cubicBezTo>
                  <a:pt x="635" y="44"/>
                  <a:pt x="625" y="39"/>
                  <a:pt x="615" y="36"/>
                </a:cubicBezTo>
                <a:cubicBezTo>
                  <a:pt x="615" y="32"/>
                  <a:pt x="615" y="32"/>
                  <a:pt x="615" y="32"/>
                </a:cubicBezTo>
                <a:close/>
                <a:moveTo>
                  <a:pt x="654" y="20"/>
                </a:moveTo>
                <a:cubicBezTo>
                  <a:pt x="650" y="20"/>
                  <a:pt x="647" y="22"/>
                  <a:pt x="645" y="24"/>
                </a:cubicBezTo>
                <a:cubicBezTo>
                  <a:pt x="641" y="29"/>
                  <a:pt x="644" y="36"/>
                  <a:pt x="647" y="40"/>
                </a:cubicBezTo>
                <a:cubicBezTo>
                  <a:pt x="654" y="42"/>
                  <a:pt x="654" y="42"/>
                  <a:pt x="654" y="42"/>
                </a:cubicBezTo>
                <a:cubicBezTo>
                  <a:pt x="654" y="39"/>
                  <a:pt x="654" y="39"/>
                  <a:pt x="654" y="39"/>
                </a:cubicBezTo>
                <a:cubicBezTo>
                  <a:pt x="652" y="39"/>
                  <a:pt x="651" y="39"/>
                  <a:pt x="650" y="38"/>
                </a:cubicBezTo>
                <a:cubicBezTo>
                  <a:pt x="648" y="36"/>
                  <a:pt x="647" y="34"/>
                  <a:pt x="647" y="31"/>
                </a:cubicBezTo>
                <a:cubicBezTo>
                  <a:pt x="648" y="28"/>
                  <a:pt x="650" y="25"/>
                  <a:pt x="653" y="24"/>
                </a:cubicBezTo>
                <a:cubicBezTo>
                  <a:pt x="653" y="24"/>
                  <a:pt x="654" y="24"/>
                  <a:pt x="654" y="24"/>
                </a:cubicBezTo>
                <a:cubicBezTo>
                  <a:pt x="654" y="20"/>
                  <a:pt x="654" y="20"/>
                  <a:pt x="654" y="20"/>
                </a:cubicBezTo>
                <a:close/>
                <a:moveTo>
                  <a:pt x="654" y="77"/>
                </a:moveTo>
                <a:cubicBezTo>
                  <a:pt x="648" y="69"/>
                  <a:pt x="641" y="62"/>
                  <a:pt x="632" y="57"/>
                </a:cubicBezTo>
                <a:cubicBezTo>
                  <a:pt x="626" y="54"/>
                  <a:pt x="621" y="51"/>
                  <a:pt x="615" y="49"/>
                </a:cubicBezTo>
                <a:cubicBezTo>
                  <a:pt x="615" y="53"/>
                  <a:pt x="615" y="53"/>
                  <a:pt x="615" y="53"/>
                </a:cubicBezTo>
                <a:cubicBezTo>
                  <a:pt x="624" y="56"/>
                  <a:pt x="633" y="61"/>
                  <a:pt x="640" y="68"/>
                </a:cubicBezTo>
                <a:cubicBezTo>
                  <a:pt x="646" y="73"/>
                  <a:pt x="650" y="78"/>
                  <a:pt x="654" y="84"/>
                </a:cubicBezTo>
                <a:cubicBezTo>
                  <a:pt x="654" y="77"/>
                  <a:pt x="654" y="77"/>
                  <a:pt x="654" y="77"/>
                </a:cubicBezTo>
                <a:close/>
                <a:moveTo>
                  <a:pt x="654" y="93"/>
                </a:moveTo>
                <a:cubicBezTo>
                  <a:pt x="644" y="80"/>
                  <a:pt x="631" y="66"/>
                  <a:pt x="615" y="58"/>
                </a:cubicBezTo>
                <a:cubicBezTo>
                  <a:pt x="615" y="62"/>
                  <a:pt x="615" y="62"/>
                  <a:pt x="615" y="62"/>
                </a:cubicBezTo>
                <a:cubicBezTo>
                  <a:pt x="616" y="63"/>
                  <a:pt x="617" y="63"/>
                  <a:pt x="618" y="64"/>
                </a:cubicBezTo>
                <a:cubicBezTo>
                  <a:pt x="633" y="73"/>
                  <a:pt x="645" y="86"/>
                  <a:pt x="654" y="100"/>
                </a:cubicBezTo>
                <a:cubicBezTo>
                  <a:pt x="654" y="93"/>
                  <a:pt x="654" y="93"/>
                  <a:pt x="654" y="93"/>
                </a:cubicBezTo>
                <a:close/>
                <a:moveTo>
                  <a:pt x="654" y="111"/>
                </a:moveTo>
                <a:cubicBezTo>
                  <a:pt x="647" y="102"/>
                  <a:pt x="640" y="92"/>
                  <a:pt x="632" y="83"/>
                </a:cubicBezTo>
                <a:cubicBezTo>
                  <a:pt x="627" y="77"/>
                  <a:pt x="621" y="71"/>
                  <a:pt x="615" y="67"/>
                </a:cubicBezTo>
                <a:cubicBezTo>
                  <a:pt x="615" y="71"/>
                  <a:pt x="615" y="71"/>
                  <a:pt x="615" y="71"/>
                </a:cubicBezTo>
                <a:cubicBezTo>
                  <a:pt x="620" y="75"/>
                  <a:pt x="624" y="79"/>
                  <a:pt x="627" y="84"/>
                </a:cubicBezTo>
                <a:cubicBezTo>
                  <a:pt x="634" y="91"/>
                  <a:pt x="638" y="98"/>
                  <a:pt x="645" y="106"/>
                </a:cubicBezTo>
                <a:cubicBezTo>
                  <a:pt x="648" y="110"/>
                  <a:pt x="651" y="114"/>
                  <a:pt x="654" y="118"/>
                </a:cubicBezTo>
                <a:cubicBezTo>
                  <a:pt x="654" y="111"/>
                  <a:pt x="654" y="111"/>
                  <a:pt x="654" y="111"/>
                </a:cubicBezTo>
                <a:close/>
                <a:moveTo>
                  <a:pt x="654" y="126"/>
                </a:moveTo>
                <a:cubicBezTo>
                  <a:pt x="652" y="124"/>
                  <a:pt x="650" y="121"/>
                  <a:pt x="648" y="119"/>
                </a:cubicBezTo>
                <a:cubicBezTo>
                  <a:pt x="637" y="107"/>
                  <a:pt x="627" y="94"/>
                  <a:pt x="615" y="83"/>
                </a:cubicBezTo>
                <a:cubicBezTo>
                  <a:pt x="615" y="87"/>
                  <a:pt x="615" y="87"/>
                  <a:pt x="615" y="87"/>
                </a:cubicBezTo>
                <a:cubicBezTo>
                  <a:pt x="629" y="102"/>
                  <a:pt x="641" y="117"/>
                  <a:pt x="654" y="132"/>
                </a:cubicBezTo>
                <a:cubicBezTo>
                  <a:pt x="654" y="126"/>
                  <a:pt x="654" y="126"/>
                  <a:pt x="654" y="126"/>
                </a:cubicBezTo>
                <a:close/>
                <a:moveTo>
                  <a:pt x="654" y="141"/>
                </a:moveTo>
                <a:cubicBezTo>
                  <a:pt x="643" y="126"/>
                  <a:pt x="630" y="113"/>
                  <a:pt x="615" y="99"/>
                </a:cubicBezTo>
                <a:cubicBezTo>
                  <a:pt x="615" y="104"/>
                  <a:pt x="615" y="104"/>
                  <a:pt x="615" y="104"/>
                </a:cubicBezTo>
                <a:cubicBezTo>
                  <a:pt x="617" y="106"/>
                  <a:pt x="619" y="108"/>
                  <a:pt x="622" y="110"/>
                </a:cubicBezTo>
                <a:cubicBezTo>
                  <a:pt x="624" y="113"/>
                  <a:pt x="626" y="115"/>
                  <a:pt x="629" y="117"/>
                </a:cubicBezTo>
                <a:cubicBezTo>
                  <a:pt x="638" y="128"/>
                  <a:pt x="647" y="137"/>
                  <a:pt x="654" y="148"/>
                </a:cubicBezTo>
                <a:lnTo>
                  <a:pt x="654" y="141"/>
                </a:lnTo>
                <a:close/>
                <a:moveTo>
                  <a:pt x="615" y="165"/>
                </a:moveTo>
                <a:cubicBezTo>
                  <a:pt x="609" y="165"/>
                  <a:pt x="602" y="165"/>
                  <a:pt x="596" y="165"/>
                </a:cubicBezTo>
                <a:cubicBezTo>
                  <a:pt x="594" y="165"/>
                  <a:pt x="592" y="165"/>
                  <a:pt x="590" y="165"/>
                </a:cubicBezTo>
                <a:cubicBezTo>
                  <a:pt x="590" y="158"/>
                  <a:pt x="590" y="158"/>
                  <a:pt x="590" y="158"/>
                </a:cubicBezTo>
                <a:cubicBezTo>
                  <a:pt x="591" y="159"/>
                  <a:pt x="593" y="160"/>
                  <a:pt x="596" y="160"/>
                </a:cubicBezTo>
                <a:cubicBezTo>
                  <a:pt x="597" y="156"/>
                  <a:pt x="593" y="154"/>
                  <a:pt x="590" y="151"/>
                </a:cubicBezTo>
                <a:cubicBezTo>
                  <a:pt x="590" y="146"/>
                  <a:pt x="590" y="146"/>
                  <a:pt x="590" y="146"/>
                </a:cubicBezTo>
                <a:cubicBezTo>
                  <a:pt x="593" y="149"/>
                  <a:pt x="596" y="151"/>
                  <a:pt x="599" y="154"/>
                </a:cubicBezTo>
                <a:cubicBezTo>
                  <a:pt x="601" y="156"/>
                  <a:pt x="601" y="159"/>
                  <a:pt x="605" y="160"/>
                </a:cubicBezTo>
                <a:cubicBezTo>
                  <a:pt x="608" y="159"/>
                  <a:pt x="603" y="157"/>
                  <a:pt x="604" y="155"/>
                </a:cubicBezTo>
                <a:cubicBezTo>
                  <a:pt x="604" y="154"/>
                  <a:pt x="605" y="153"/>
                  <a:pt x="606" y="153"/>
                </a:cubicBezTo>
                <a:cubicBezTo>
                  <a:pt x="610" y="154"/>
                  <a:pt x="610" y="161"/>
                  <a:pt x="615" y="161"/>
                </a:cubicBezTo>
                <a:cubicBezTo>
                  <a:pt x="615" y="165"/>
                  <a:pt x="615" y="165"/>
                  <a:pt x="615" y="165"/>
                </a:cubicBezTo>
                <a:close/>
                <a:moveTo>
                  <a:pt x="590" y="29"/>
                </a:moveTo>
                <a:cubicBezTo>
                  <a:pt x="595" y="29"/>
                  <a:pt x="600" y="29"/>
                  <a:pt x="606" y="30"/>
                </a:cubicBezTo>
                <a:cubicBezTo>
                  <a:pt x="609" y="31"/>
                  <a:pt x="612" y="31"/>
                  <a:pt x="615" y="32"/>
                </a:cubicBezTo>
                <a:cubicBezTo>
                  <a:pt x="615" y="36"/>
                  <a:pt x="615" y="36"/>
                  <a:pt x="615" y="36"/>
                </a:cubicBezTo>
                <a:cubicBezTo>
                  <a:pt x="607" y="34"/>
                  <a:pt x="599" y="33"/>
                  <a:pt x="591" y="32"/>
                </a:cubicBezTo>
                <a:cubicBezTo>
                  <a:pt x="591" y="32"/>
                  <a:pt x="590" y="32"/>
                  <a:pt x="590" y="32"/>
                </a:cubicBezTo>
                <a:cubicBezTo>
                  <a:pt x="590" y="29"/>
                  <a:pt x="590" y="29"/>
                  <a:pt x="590" y="29"/>
                </a:cubicBezTo>
                <a:close/>
                <a:moveTo>
                  <a:pt x="615" y="49"/>
                </a:moveTo>
                <a:cubicBezTo>
                  <a:pt x="615" y="53"/>
                  <a:pt x="615" y="53"/>
                  <a:pt x="615" y="53"/>
                </a:cubicBezTo>
                <a:cubicBezTo>
                  <a:pt x="612" y="51"/>
                  <a:pt x="608" y="50"/>
                  <a:pt x="605" y="49"/>
                </a:cubicBezTo>
                <a:cubicBezTo>
                  <a:pt x="591" y="47"/>
                  <a:pt x="591" y="47"/>
                  <a:pt x="591" y="47"/>
                </a:cubicBezTo>
                <a:cubicBezTo>
                  <a:pt x="591" y="47"/>
                  <a:pt x="590" y="47"/>
                  <a:pt x="590" y="47"/>
                </a:cubicBezTo>
                <a:cubicBezTo>
                  <a:pt x="590" y="43"/>
                  <a:pt x="590" y="43"/>
                  <a:pt x="590" y="43"/>
                </a:cubicBezTo>
                <a:cubicBezTo>
                  <a:pt x="590" y="43"/>
                  <a:pt x="590" y="43"/>
                  <a:pt x="590" y="43"/>
                </a:cubicBezTo>
                <a:cubicBezTo>
                  <a:pt x="599" y="43"/>
                  <a:pt x="607" y="46"/>
                  <a:pt x="615" y="49"/>
                </a:cubicBezTo>
                <a:close/>
                <a:moveTo>
                  <a:pt x="615" y="58"/>
                </a:moveTo>
                <a:cubicBezTo>
                  <a:pt x="613" y="57"/>
                  <a:pt x="611" y="56"/>
                  <a:pt x="610" y="56"/>
                </a:cubicBezTo>
                <a:cubicBezTo>
                  <a:pt x="604" y="53"/>
                  <a:pt x="597" y="51"/>
                  <a:pt x="590" y="50"/>
                </a:cubicBezTo>
                <a:cubicBezTo>
                  <a:pt x="590" y="53"/>
                  <a:pt x="590" y="53"/>
                  <a:pt x="590" y="53"/>
                </a:cubicBezTo>
                <a:cubicBezTo>
                  <a:pt x="592" y="53"/>
                  <a:pt x="593" y="54"/>
                  <a:pt x="595" y="54"/>
                </a:cubicBezTo>
                <a:cubicBezTo>
                  <a:pt x="602" y="56"/>
                  <a:pt x="608" y="59"/>
                  <a:pt x="615" y="62"/>
                </a:cubicBezTo>
                <a:cubicBezTo>
                  <a:pt x="615" y="58"/>
                  <a:pt x="615" y="58"/>
                  <a:pt x="615" y="58"/>
                </a:cubicBezTo>
                <a:close/>
                <a:moveTo>
                  <a:pt x="615" y="67"/>
                </a:moveTo>
                <a:cubicBezTo>
                  <a:pt x="615" y="71"/>
                  <a:pt x="615" y="71"/>
                  <a:pt x="615" y="71"/>
                </a:cubicBezTo>
                <a:cubicBezTo>
                  <a:pt x="608" y="66"/>
                  <a:pt x="599" y="62"/>
                  <a:pt x="590" y="61"/>
                </a:cubicBezTo>
                <a:cubicBezTo>
                  <a:pt x="590" y="57"/>
                  <a:pt x="590" y="57"/>
                  <a:pt x="590" y="57"/>
                </a:cubicBezTo>
                <a:cubicBezTo>
                  <a:pt x="591" y="57"/>
                  <a:pt x="592" y="57"/>
                  <a:pt x="593" y="58"/>
                </a:cubicBezTo>
                <a:cubicBezTo>
                  <a:pt x="601" y="59"/>
                  <a:pt x="609" y="62"/>
                  <a:pt x="615" y="67"/>
                </a:cubicBezTo>
                <a:close/>
                <a:moveTo>
                  <a:pt x="615" y="83"/>
                </a:moveTo>
                <a:cubicBezTo>
                  <a:pt x="608" y="76"/>
                  <a:pt x="600" y="71"/>
                  <a:pt x="590" y="68"/>
                </a:cubicBezTo>
                <a:cubicBezTo>
                  <a:pt x="590" y="71"/>
                  <a:pt x="590" y="71"/>
                  <a:pt x="590" y="71"/>
                </a:cubicBezTo>
                <a:cubicBezTo>
                  <a:pt x="598" y="74"/>
                  <a:pt x="605" y="80"/>
                  <a:pt x="612" y="85"/>
                </a:cubicBezTo>
                <a:cubicBezTo>
                  <a:pt x="613" y="86"/>
                  <a:pt x="614" y="87"/>
                  <a:pt x="615" y="87"/>
                </a:cubicBezTo>
                <a:cubicBezTo>
                  <a:pt x="615" y="83"/>
                  <a:pt x="615" y="83"/>
                  <a:pt x="615" y="83"/>
                </a:cubicBezTo>
                <a:close/>
                <a:moveTo>
                  <a:pt x="615" y="99"/>
                </a:moveTo>
                <a:cubicBezTo>
                  <a:pt x="615" y="104"/>
                  <a:pt x="615" y="104"/>
                  <a:pt x="615" y="104"/>
                </a:cubicBezTo>
                <a:cubicBezTo>
                  <a:pt x="608" y="97"/>
                  <a:pt x="600" y="90"/>
                  <a:pt x="590" y="86"/>
                </a:cubicBezTo>
                <a:cubicBezTo>
                  <a:pt x="590" y="86"/>
                  <a:pt x="590" y="86"/>
                  <a:pt x="590" y="86"/>
                </a:cubicBezTo>
                <a:cubicBezTo>
                  <a:pt x="590" y="82"/>
                  <a:pt x="590" y="82"/>
                  <a:pt x="590" y="82"/>
                </a:cubicBezTo>
                <a:cubicBezTo>
                  <a:pt x="596" y="84"/>
                  <a:pt x="601" y="88"/>
                  <a:pt x="606" y="92"/>
                </a:cubicBezTo>
                <a:cubicBezTo>
                  <a:pt x="609" y="94"/>
                  <a:pt x="612" y="97"/>
                  <a:pt x="615" y="99"/>
                </a:cubicBezTo>
                <a:close/>
                <a:moveTo>
                  <a:pt x="615" y="113"/>
                </a:moveTo>
                <a:cubicBezTo>
                  <a:pt x="615" y="113"/>
                  <a:pt x="614" y="113"/>
                  <a:pt x="614" y="112"/>
                </a:cubicBezTo>
                <a:cubicBezTo>
                  <a:pt x="613" y="109"/>
                  <a:pt x="609" y="109"/>
                  <a:pt x="607" y="106"/>
                </a:cubicBezTo>
                <a:cubicBezTo>
                  <a:pt x="601" y="102"/>
                  <a:pt x="597" y="97"/>
                  <a:pt x="590" y="95"/>
                </a:cubicBezTo>
                <a:cubicBezTo>
                  <a:pt x="590" y="99"/>
                  <a:pt x="590" y="99"/>
                  <a:pt x="590" y="99"/>
                </a:cubicBezTo>
                <a:cubicBezTo>
                  <a:pt x="600" y="103"/>
                  <a:pt x="607" y="111"/>
                  <a:pt x="615" y="118"/>
                </a:cubicBezTo>
                <a:cubicBezTo>
                  <a:pt x="615" y="113"/>
                  <a:pt x="615" y="113"/>
                  <a:pt x="615" y="113"/>
                </a:cubicBezTo>
                <a:close/>
                <a:moveTo>
                  <a:pt x="615" y="130"/>
                </a:moveTo>
                <a:cubicBezTo>
                  <a:pt x="615" y="134"/>
                  <a:pt x="615" y="134"/>
                  <a:pt x="615" y="134"/>
                </a:cubicBezTo>
                <a:cubicBezTo>
                  <a:pt x="611" y="131"/>
                  <a:pt x="607" y="127"/>
                  <a:pt x="604" y="123"/>
                </a:cubicBezTo>
                <a:cubicBezTo>
                  <a:pt x="599" y="120"/>
                  <a:pt x="595" y="116"/>
                  <a:pt x="590" y="113"/>
                </a:cubicBezTo>
                <a:cubicBezTo>
                  <a:pt x="590" y="109"/>
                  <a:pt x="590" y="109"/>
                  <a:pt x="590" y="109"/>
                </a:cubicBezTo>
                <a:cubicBezTo>
                  <a:pt x="599" y="115"/>
                  <a:pt x="607" y="121"/>
                  <a:pt x="614" y="128"/>
                </a:cubicBezTo>
                <a:cubicBezTo>
                  <a:pt x="614" y="129"/>
                  <a:pt x="615" y="129"/>
                  <a:pt x="615" y="130"/>
                </a:cubicBezTo>
                <a:close/>
                <a:moveTo>
                  <a:pt x="615" y="148"/>
                </a:moveTo>
                <a:cubicBezTo>
                  <a:pt x="612" y="145"/>
                  <a:pt x="609" y="141"/>
                  <a:pt x="607" y="138"/>
                </a:cubicBezTo>
                <a:cubicBezTo>
                  <a:pt x="601" y="133"/>
                  <a:pt x="596" y="129"/>
                  <a:pt x="590" y="125"/>
                </a:cubicBezTo>
                <a:cubicBezTo>
                  <a:pt x="590" y="129"/>
                  <a:pt x="590" y="129"/>
                  <a:pt x="590" y="129"/>
                </a:cubicBezTo>
                <a:cubicBezTo>
                  <a:pt x="598" y="134"/>
                  <a:pt x="604" y="141"/>
                  <a:pt x="610" y="147"/>
                </a:cubicBezTo>
                <a:cubicBezTo>
                  <a:pt x="611" y="149"/>
                  <a:pt x="613" y="152"/>
                  <a:pt x="615" y="154"/>
                </a:cubicBezTo>
                <a:cubicBezTo>
                  <a:pt x="615" y="148"/>
                  <a:pt x="615" y="148"/>
                  <a:pt x="615" y="148"/>
                </a:cubicBezTo>
                <a:close/>
                <a:moveTo>
                  <a:pt x="590" y="141"/>
                </a:moveTo>
                <a:cubicBezTo>
                  <a:pt x="592" y="143"/>
                  <a:pt x="595" y="145"/>
                  <a:pt x="596" y="147"/>
                </a:cubicBezTo>
                <a:cubicBezTo>
                  <a:pt x="597" y="148"/>
                  <a:pt x="599" y="147"/>
                  <a:pt x="599" y="146"/>
                </a:cubicBezTo>
                <a:cubicBezTo>
                  <a:pt x="599" y="144"/>
                  <a:pt x="597" y="142"/>
                  <a:pt x="595" y="142"/>
                </a:cubicBezTo>
                <a:cubicBezTo>
                  <a:pt x="594" y="140"/>
                  <a:pt x="592" y="138"/>
                  <a:pt x="590" y="137"/>
                </a:cubicBezTo>
                <a:lnTo>
                  <a:pt x="590" y="141"/>
                </a:lnTo>
                <a:close/>
                <a:moveTo>
                  <a:pt x="590" y="165"/>
                </a:moveTo>
                <a:cubicBezTo>
                  <a:pt x="588" y="165"/>
                  <a:pt x="585" y="165"/>
                  <a:pt x="583" y="165"/>
                </a:cubicBezTo>
                <a:cubicBezTo>
                  <a:pt x="583" y="160"/>
                  <a:pt x="583" y="160"/>
                  <a:pt x="583" y="160"/>
                </a:cubicBezTo>
                <a:cubicBezTo>
                  <a:pt x="583" y="160"/>
                  <a:pt x="584" y="160"/>
                  <a:pt x="584" y="160"/>
                </a:cubicBezTo>
                <a:cubicBezTo>
                  <a:pt x="584" y="159"/>
                  <a:pt x="584" y="158"/>
                  <a:pt x="583" y="157"/>
                </a:cubicBezTo>
                <a:cubicBezTo>
                  <a:pt x="583" y="151"/>
                  <a:pt x="583" y="151"/>
                  <a:pt x="583" y="151"/>
                </a:cubicBezTo>
                <a:cubicBezTo>
                  <a:pt x="586" y="153"/>
                  <a:pt x="587" y="156"/>
                  <a:pt x="590" y="158"/>
                </a:cubicBezTo>
                <a:cubicBezTo>
                  <a:pt x="590" y="165"/>
                  <a:pt x="590" y="165"/>
                  <a:pt x="590" y="165"/>
                </a:cubicBezTo>
                <a:close/>
                <a:moveTo>
                  <a:pt x="583" y="29"/>
                </a:moveTo>
                <a:cubicBezTo>
                  <a:pt x="585" y="29"/>
                  <a:pt x="588" y="29"/>
                  <a:pt x="590" y="29"/>
                </a:cubicBezTo>
                <a:cubicBezTo>
                  <a:pt x="590" y="32"/>
                  <a:pt x="590" y="32"/>
                  <a:pt x="590" y="32"/>
                </a:cubicBezTo>
                <a:cubicBezTo>
                  <a:pt x="588" y="32"/>
                  <a:pt x="585" y="33"/>
                  <a:pt x="583" y="33"/>
                </a:cubicBezTo>
                <a:cubicBezTo>
                  <a:pt x="583" y="29"/>
                  <a:pt x="583" y="29"/>
                  <a:pt x="583" y="29"/>
                </a:cubicBezTo>
                <a:close/>
                <a:moveTo>
                  <a:pt x="590" y="43"/>
                </a:moveTo>
                <a:cubicBezTo>
                  <a:pt x="590" y="47"/>
                  <a:pt x="590" y="47"/>
                  <a:pt x="590" y="47"/>
                </a:cubicBezTo>
                <a:cubicBezTo>
                  <a:pt x="588" y="47"/>
                  <a:pt x="585" y="46"/>
                  <a:pt x="583" y="46"/>
                </a:cubicBezTo>
                <a:cubicBezTo>
                  <a:pt x="583" y="43"/>
                  <a:pt x="583" y="43"/>
                  <a:pt x="583" y="43"/>
                </a:cubicBezTo>
                <a:cubicBezTo>
                  <a:pt x="585" y="43"/>
                  <a:pt x="588" y="43"/>
                  <a:pt x="590" y="43"/>
                </a:cubicBezTo>
                <a:close/>
                <a:moveTo>
                  <a:pt x="590" y="50"/>
                </a:moveTo>
                <a:cubicBezTo>
                  <a:pt x="590" y="53"/>
                  <a:pt x="590" y="53"/>
                  <a:pt x="590" y="53"/>
                </a:cubicBezTo>
                <a:cubicBezTo>
                  <a:pt x="588" y="53"/>
                  <a:pt x="585" y="53"/>
                  <a:pt x="583" y="53"/>
                </a:cubicBezTo>
                <a:cubicBezTo>
                  <a:pt x="583" y="49"/>
                  <a:pt x="583" y="49"/>
                  <a:pt x="583" y="49"/>
                </a:cubicBezTo>
                <a:cubicBezTo>
                  <a:pt x="585" y="49"/>
                  <a:pt x="588" y="50"/>
                  <a:pt x="590" y="50"/>
                </a:cubicBezTo>
                <a:close/>
                <a:moveTo>
                  <a:pt x="590" y="57"/>
                </a:moveTo>
                <a:cubicBezTo>
                  <a:pt x="590" y="61"/>
                  <a:pt x="590" y="61"/>
                  <a:pt x="590" y="61"/>
                </a:cubicBezTo>
                <a:cubicBezTo>
                  <a:pt x="588" y="60"/>
                  <a:pt x="586" y="60"/>
                  <a:pt x="584" y="60"/>
                </a:cubicBezTo>
                <a:cubicBezTo>
                  <a:pt x="584" y="60"/>
                  <a:pt x="583" y="60"/>
                  <a:pt x="583" y="61"/>
                </a:cubicBezTo>
                <a:cubicBezTo>
                  <a:pt x="583" y="57"/>
                  <a:pt x="583" y="57"/>
                  <a:pt x="583" y="57"/>
                </a:cubicBezTo>
                <a:cubicBezTo>
                  <a:pt x="585" y="57"/>
                  <a:pt x="588" y="57"/>
                  <a:pt x="590" y="57"/>
                </a:cubicBezTo>
                <a:close/>
                <a:moveTo>
                  <a:pt x="590" y="68"/>
                </a:moveTo>
                <a:cubicBezTo>
                  <a:pt x="590" y="71"/>
                  <a:pt x="590" y="71"/>
                  <a:pt x="590" y="71"/>
                </a:cubicBezTo>
                <a:cubicBezTo>
                  <a:pt x="588" y="71"/>
                  <a:pt x="585" y="70"/>
                  <a:pt x="583" y="70"/>
                </a:cubicBezTo>
                <a:cubicBezTo>
                  <a:pt x="583" y="66"/>
                  <a:pt x="583" y="66"/>
                  <a:pt x="583" y="66"/>
                </a:cubicBezTo>
                <a:cubicBezTo>
                  <a:pt x="584" y="66"/>
                  <a:pt x="586" y="66"/>
                  <a:pt x="586" y="66"/>
                </a:cubicBezTo>
                <a:cubicBezTo>
                  <a:pt x="588" y="67"/>
                  <a:pt x="589" y="67"/>
                  <a:pt x="590" y="68"/>
                </a:cubicBezTo>
                <a:close/>
                <a:moveTo>
                  <a:pt x="590" y="82"/>
                </a:moveTo>
                <a:cubicBezTo>
                  <a:pt x="590" y="86"/>
                  <a:pt x="590" y="86"/>
                  <a:pt x="590" y="86"/>
                </a:cubicBezTo>
                <a:cubicBezTo>
                  <a:pt x="588" y="85"/>
                  <a:pt x="586" y="83"/>
                  <a:pt x="584" y="85"/>
                </a:cubicBezTo>
                <a:cubicBezTo>
                  <a:pt x="586" y="94"/>
                  <a:pt x="586" y="94"/>
                  <a:pt x="586" y="94"/>
                </a:cubicBezTo>
                <a:cubicBezTo>
                  <a:pt x="587" y="94"/>
                  <a:pt x="589" y="95"/>
                  <a:pt x="590" y="95"/>
                </a:cubicBezTo>
                <a:cubicBezTo>
                  <a:pt x="590" y="99"/>
                  <a:pt x="590" y="99"/>
                  <a:pt x="590" y="99"/>
                </a:cubicBezTo>
                <a:cubicBezTo>
                  <a:pt x="589" y="98"/>
                  <a:pt x="588" y="98"/>
                  <a:pt x="586" y="98"/>
                </a:cubicBezTo>
                <a:cubicBezTo>
                  <a:pt x="585" y="100"/>
                  <a:pt x="586" y="104"/>
                  <a:pt x="585" y="107"/>
                </a:cubicBezTo>
                <a:cubicBezTo>
                  <a:pt x="586" y="108"/>
                  <a:pt x="588" y="108"/>
                  <a:pt x="590" y="109"/>
                </a:cubicBezTo>
                <a:cubicBezTo>
                  <a:pt x="590" y="109"/>
                  <a:pt x="590" y="109"/>
                  <a:pt x="590" y="109"/>
                </a:cubicBezTo>
                <a:cubicBezTo>
                  <a:pt x="590" y="113"/>
                  <a:pt x="590" y="113"/>
                  <a:pt x="590" y="113"/>
                </a:cubicBezTo>
                <a:cubicBezTo>
                  <a:pt x="589" y="113"/>
                  <a:pt x="587" y="112"/>
                  <a:pt x="586" y="111"/>
                </a:cubicBezTo>
                <a:cubicBezTo>
                  <a:pt x="584" y="112"/>
                  <a:pt x="584" y="113"/>
                  <a:pt x="583" y="115"/>
                </a:cubicBezTo>
                <a:cubicBezTo>
                  <a:pt x="583" y="78"/>
                  <a:pt x="583" y="78"/>
                  <a:pt x="583" y="78"/>
                </a:cubicBezTo>
                <a:cubicBezTo>
                  <a:pt x="584" y="79"/>
                  <a:pt x="586" y="79"/>
                  <a:pt x="587" y="80"/>
                </a:cubicBezTo>
                <a:cubicBezTo>
                  <a:pt x="588" y="81"/>
                  <a:pt x="589" y="81"/>
                  <a:pt x="590" y="82"/>
                </a:cubicBezTo>
                <a:close/>
                <a:moveTo>
                  <a:pt x="590" y="125"/>
                </a:moveTo>
                <a:cubicBezTo>
                  <a:pt x="590" y="129"/>
                  <a:pt x="590" y="129"/>
                  <a:pt x="590" y="129"/>
                </a:cubicBezTo>
                <a:cubicBezTo>
                  <a:pt x="588" y="128"/>
                  <a:pt x="586" y="127"/>
                  <a:pt x="583" y="126"/>
                </a:cubicBezTo>
                <a:cubicBezTo>
                  <a:pt x="583" y="122"/>
                  <a:pt x="583" y="122"/>
                  <a:pt x="583" y="122"/>
                </a:cubicBezTo>
                <a:cubicBezTo>
                  <a:pt x="585" y="123"/>
                  <a:pt x="588" y="124"/>
                  <a:pt x="590" y="125"/>
                </a:cubicBezTo>
                <a:close/>
                <a:moveTo>
                  <a:pt x="590" y="137"/>
                </a:moveTo>
                <a:cubicBezTo>
                  <a:pt x="590" y="141"/>
                  <a:pt x="590" y="141"/>
                  <a:pt x="590" y="141"/>
                </a:cubicBezTo>
                <a:cubicBezTo>
                  <a:pt x="588" y="139"/>
                  <a:pt x="585" y="137"/>
                  <a:pt x="583" y="136"/>
                </a:cubicBezTo>
                <a:cubicBezTo>
                  <a:pt x="583" y="132"/>
                  <a:pt x="583" y="132"/>
                  <a:pt x="583" y="132"/>
                </a:cubicBezTo>
                <a:cubicBezTo>
                  <a:pt x="585" y="134"/>
                  <a:pt x="588" y="135"/>
                  <a:pt x="590" y="137"/>
                </a:cubicBezTo>
                <a:close/>
                <a:moveTo>
                  <a:pt x="590" y="146"/>
                </a:moveTo>
                <a:cubicBezTo>
                  <a:pt x="588" y="144"/>
                  <a:pt x="585" y="142"/>
                  <a:pt x="583" y="141"/>
                </a:cubicBezTo>
                <a:cubicBezTo>
                  <a:pt x="583" y="145"/>
                  <a:pt x="583" y="145"/>
                  <a:pt x="583" y="145"/>
                </a:cubicBezTo>
                <a:cubicBezTo>
                  <a:pt x="585" y="146"/>
                  <a:pt x="586" y="148"/>
                  <a:pt x="588" y="149"/>
                </a:cubicBezTo>
                <a:cubicBezTo>
                  <a:pt x="589" y="150"/>
                  <a:pt x="589" y="150"/>
                  <a:pt x="590" y="151"/>
                </a:cubicBezTo>
                <a:lnTo>
                  <a:pt x="590" y="146"/>
                </a:lnTo>
                <a:close/>
                <a:moveTo>
                  <a:pt x="583" y="165"/>
                </a:moveTo>
                <a:cubicBezTo>
                  <a:pt x="580" y="165"/>
                  <a:pt x="580" y="165"/>
                  <a:pt x="580" y="165"/>
                </a:cubicBezTo>
                <a:cubicBezTo>
                  <a:pt x="580" y="159"/>
                  <a:pt x="580" y="159"/>
                  <a:pt x="580" y="159"/>
                </a:cubicBezTo>
                <a:cubicBezTo>
                  <a:pt x="581" y="159"/>
                  <a:pt x="582" y="160"/>
                  <a:pt x="583" y="160"/>
                </a:cubicBezTo>
                <a:cubicBezTo>
                  <a:pt x="583" y="165"/>
                  <a:pt x="583" y="165"/>
                  <a:pt x="583" y="165"/>
                </a:cubicBezTo>
                <a:close/>
                <a:moveTo>
                  <a:pt x="580" y="29"/>
                </a:moveTo>
                <a:cubicBezTo>
                  <a:pt x="581" y="29"/>
                  <a:pt x="582" y="29"/>
                  <a:pt x="583" y="29"/>
                </a:cubicBezTo>
                <a:cubicBezTo>
                  <a:pt x="583" y="33"/>
                  <a:pt x="583" y="33"/>
                  <a:pt x="583" y="33"/>
                </a:cubicBezTo>
                <a:cubicBezTo>
                  <a:pt x="582" y="33"/>
                  <a:pt x="581" y="33"/>
                  <a:pt x="580" y="33"/>
                </a:cubicBezTo>
                <a:cubicBezTo>
                  <a:pt x="580" y="29"/>
                  <a:pt x="580" y="29"/>
                  <a:pt x="580" y="29"/>
                </a:cubicBezTo>
                <a:close/>
                <a:moveTo>
                  <a:pt x="583" y="43"/>
                </a:moveTo>
                <a:cubicBezTo>
                  <a:pt x="583" y="46"/>
                  <a:pt x="583" y="46"/>
                  <a:pt x="583" y="46"/>
                </a:cubicBezTo>
                <a:cubicBezTo>
                  <a:pt x="582" y="46"/>
                  <a:pt x="581" y="46"/>
                  <a:pt x="580" y="46"/>
                </a:cubicBezTo>
                <a:cubicBezTo>
                  <a:pt x="580" y="43"/>
                  <a:pt x="580" y="43"/>
                  <a:pt x="580" y="43"/>
                </a:cubicBezTo>
                <a:cubicBezTo>
                  <a:pt x="581" y="43"/>
                  <a:pt x="582" y="43"/>
                  <a:pt x="583" y="43"/>
                </a:cubicBezTo>
                <a:close/>
                <a:moveTo>
                  <a:pt x="583" y="49"/>
                </a:moveTo>
                <a:cubicBezTo>
                  <a:pt x="583" y="53"/>
                  <a:pt x="583" y="53"/>
                  <a:pt x="583" y="53"/>
                </a:cubicBezTo>
                <a:cubicBezTo>
                  <a:pt x="582" y="53"/>
                  <a:pt x="581" y="53"/>
                  <a:pt x="580" y="53"/>
                </a:cubicBezTo>
                <a:cubicBezTo>
                  <a:pt x="580" y="49"/>
                  <a:pt x="580" y="49"/>
                  <a:pt x="580" y="49"/>
                </a:cubicBezTo>
                <a:cubicBezTo>
                  <a:pt x="581" y="49"/>
                  <a:pt x="582" y="49"/>
                  <a:pt x="583" y="49"/>
                </a:cubicBezTo>
                <a:close/>
                <a:moveTo>
                  <a:pt x="583" y="57"/>
                </a:moveTo>
                <a:cubicBezTo>
                  <a:pt x="583" y="61"/>
                  <a:pt x="583" y="61"/>
                  <a:pt x="583" y="61"/>
                </a:cubicBezTo>
                <a:cubicBezTo>
                  <a:pt x="582" y="61"/>
                  <a:pt x="581" y="61"/>
                  <a:pt x="580" y="61"/>
                </a:cubicBezTo>
                <a:cubicBezTo>
                  <a:pt x="580" y="57"/>
                  <a:pt x="580" y="57"/>
                  <a:pt x="580" y="57"/>
                </a:cubicBezTo>
                <a:cubicBezTo>
                  <a:pt x="581" y="57"/>
                  <a:pt x="582" y="57"/>
                  <a:pt x="583" y="57"/>
                </a:cubicBezTo>
                <a:close/>
                <a:moveTo>
                  <a:pt x="583" y="66"/>
                </a:moveTo>
                <a:cubicBezTo>
                  <a:pt x="583" y="70"/>
                  <a:pt x="583" y="70"/>
                  <a:pt x="583" y="70"/>
                </a:cubicBezTo>
                <a:cubicBezTo>
                  <a:pt x="582" y="70"/>
                  <a:pt x="581" y="70"/>
                  <a:pt x="580" y="70"/>
                </a:cubicBezTo>
                <a:cubicBezTo>
                  <a:pt x="580" y="66"/>
                  <a:pt x="580" y="66"/>
                  <a:pt x="580" y="66"/>
                </a:cubicBezTo>
                <a:cubicBezTo>
                  <a:pt x="581" y="66"/>
                  <a:pt x="582" y="66"/>
                  <a:pt x="583" y="66"/>
                </a:cubicBezTo>
                <a:close/>
                <a:moveTo>
                  <a:pt x="583" y="78"/>
                </a:moveTo>
                <a:cubicBezTo>
                  <a:pt x="583" y="115"/>
                  <a:pt x="583" y="115"/>
                  <a:pt x="583" y="115"/>
                </a:cubicBezTo>
                <a:cubicBezTo>
                  <a:pt x="582" y="117"/>
                  <a:pt x="582" y="120"/>
                  <a:pt x="582" y="122"/>
                </a:cubicBezTo>
                <a:cubicBezTo>
                  <a:pt x="582" y="122"/>
                  <a:pt x="583" y="122"/>
                  <a:pt x="583" y="122"/>
                </a:cubicBezTo>
                <a:cubicBezTo>
                  <a:pt x="583" y="126"/>
                  <a:pt x="583" y="126"/>
                  <a:pt x="583" y="126"/>
                </a:cubicBezTo>
                <a:cubicBezTo>
                  <a:pt x="582" y="126"/>
                  <a:pt x="582" y="126"/>
                  <a:pt x="581" y="126"/>
                </a:cubicBezTo>
                <a:cubicBezTo>
                  <a:pt x="581" y="126"/>
                  <a:pt x="581" y="126"/>
                  <a:pt x="580" y="126"/>
                </a:cubicBezTo>
                <a:cubicBezTo>
                  <a:pt x="580" y="106"/>
                  <a:pt x="580" y="106"/>
                  <a:pt x="580" y="106"/>
                </a:cubicBezTo>
                <a:cubicBezTo>
                  <a:pt x="581" y="101"/>
                  <a:pt x="581" y="97"/>
                  <a:pt x="580" y="93"/>
                </a:cubicBezTo>
                <a:cubicBezTo>
                  <a:pt x="580" y="74"/>
                  <a:pt x="580" y="74"/>
                  <a:pt x="580" y="74"/>
                </a:cubicBezTo>
                <a:cubicBezTo>
                  <a:pt x="581" y="75"/>
                  <a:pt x="582" y="77"/>
                  <a:pt x="582" y="78"/>
                </a:cubicBezTo>
                <a:cubicBezTo>
                  <a:pt x="582" y="78"/>
                  <a:pt x="583" y="78"/>
                  <a:pt x="583" y="78"/>
                </a:cubicBezTo>
                <a:close/>
                <a:moveTo>
                  <a:pt x="583" y="132"/>
                </a:moveTo>
                <a:cubicBezTo>
                  <a:pt x="583" y="136"/>
                  <a:pt x="583" y="136"/>
                  <a:pt x="583" y="136"/>
                </a:cubicBezTo>
                <a:cubicBezTo>
                  <a:pt x="582" y="136"/>
                  <a:pt x="582" y="135"/>
                  <a:pt x="581" y="135"/>
                </a:cubicBezTo>
                <a:cubicBezTo>
                  <a:pt x="581" y="135"/>
                  <a:pt x="581" y="135"/>
                  <a:pt x="580" y="135"/>
                </a:cubicBezTo>
                <a:cubicBezTo>
                  <a:pt x="580" y="131"/>
                  <a:pt x="580" y="131"/>
                  <a:pt x="580" y="131"/>
                </a:cubicBezTo>
                <a:cubicBezTo>
                  <a:pt x="581" y="132"/>
                  <a:pt x="582" y="132"/>
                  <a:pt x="583" y="132"/>
                </a:cubicBezTo>
                <a:close/>
                <a:moveTo>
                  <a:pt x="583" y="141"/>
                </a:moveTo>
                <a:cubicBezTo>
                  <a:pt x="583" y="145"/>
                  <a:pt x="583" y="145"/>
                  <a:pt x="583" y="145"/>
                </a:cubicBezTo>
                <a:cubicBezTo>
                  <a:pt x="582" y="144"/>
                  <a:pt x="581" y="144"/>
                  <a:pt x="580" y="143"/>
                </a:cubicBezTo>
                <a:cubicBezTo>
                  <a:pt x="580" y="139"/>
                  <a:pt x="580" y="139"/>
                  <a:pt x="580" y="139"/>
                </a:cubicBezTo>
                <a:cubicBezTo>
                  <a:pt x="581" y="139"/>
                  <a:pt x="582" y="140"/>
                  <a:pt x="583" y="141"/>
                </a:cubicBezTo>
                <a:close/>
                <a:moveTo>
                  <a:pt x="583" y="151"/>
                </a:moveTo>
                <a:cubicBezTo>
                  <a:pt x="583" y="157"/>
                  <a:pt x="583" y="157"/>
                  <a:pt x="583" y="157"/>
                </a:cubicBezTo>
                <a:cubicBezTo>
                  <a:pt x="582" y="156"/>
                  <a:pt x="582" y="155"/>
                  <a:pt x="580" y="154"/>
                </a:cubicBezTo>
                <a:cubicBezTo>
                  <a:pt x="580" y="149"/>
                  <a:pt x="580" y="149"/>
                  <a:pt x="580" y="149"/>
                </a:cubicBezTo>
                <a:cubicBezTo>
                  <a:pt x="581" y="149"/>
                  <a:pt x="582" y="150"/>
                  <a:pt x="582" y="151"/>
                </a:cubicBezTo>
                <a:cubicBezTo>
                  <a:pt x="582" y="151"/>
                  <a:pt x="583" y="151"/>
                  <a:pt x="583" y="151"/>
                </a:cubicBezTo>
                <a:close/>
                <a:moveTo>
                  <a:pt x="580" y="165"/>
                </a:moveTo>
                <a:cubicBezTo>
                  <a:pt x="579" y="165"/>
                  <a:pt x="578" y="165"/>
                  <a:pt x="577" y="165"/>
                </a:cubicBezTo>
                <a:cubicBezTo>
                  <a:pt x="577" y="156"/>
                  <a:pt x="577" y="156"/>
                  <a:pt x="577" y="156"/>
                </a:cubicBezTo>
                <a:cubicBezTo>
                  <a:pt x="578" y="157"/>
                  <a:pt x="579" y="158"/>
                  <a:pt x="580" y="159"/>
                </a:cubicBezTo>
                <a:cubicBezTo>
                  <a:pt x="580" y="165"/>
                  <a:pt x="580" y="165"/>
                  <a:pt x="580" y="165"/>
                </a:cubicBezTo>
                <a:close/>
                <a:moveTo>
                  <a:pt x="577" y="30"/>
                </a:moveTo>
                <a:cubicBezTo>
                  <a:pt x="578" y="30"/>
                  <a:pt x="579" y="29"/>
                  <a:pt x="580" y="29"/>
                </a:cubicBezTo>
                <a:cubicBezTo>
                  <a:pt x="580" y="33"/>
                  <a:pt x="580" y="33"/>
                  <a:pt x="580" y="33"/>
                </a:cubicBezTo>
                <a:cubicBezTo>
                  <a:pt x="579" y="33"/>
                  <a:pt x="578" y="34"/>
                  <a:pt x="577" y="34"/>
                </a:cubicBezTo>
                <a:cubicBezTo>
                  <a:pt x="577" y="30"/>
                  <a:pt x="577" y="30"/>
                  <a:pt x="577" y="30"/>
                </a:cubicBezTo>
                <a:close/>
                <a:moveTo>
                  <a:pt x="580" y="43"/>
                </a:moveTo>
                <a:cubicBezTo>
                  <a:pt x="580" y="46"/>
                  <a:pt x="580" y="46"/>
                  <a:pt x="580" y="46"/>
                </a:cubicBezTo>
                <a:cubicBezTo>
                  <a:pt x="579" y="46"/>
                  <a:pt x="578" y="46"/>
                  <a:pt x="577" y="46"/>
                </a:cubicBezTo>
                <a:cubicBezTo>
                  <a:pt x="577" y="43"/>
                  <a:pt x="577" y="43"/>
                  <a:pt x="577" y="43"/>
                </a:cubicBezTo>
                <a:cubicBezTo>
                  <a:pt x="578" y="43"/>
                  <a:pt x="579" y="43"/>
                  <a:pt x="580" y="43"/>
                </a:cubicBezTo>
                <a:close/>
                <a:moveTo>
                  <a:pt x="580" y="49"/>
                </a:moveTo>
                <a:cubicBezTo>
                  <a:pt x="580" y="53"/>
                  <a:pt x="580" y="53"/>
                  <a:pt x="580" y="53"/>
                </a:cubicBezTo>
                <a:cubicBezTo>
                  <a:pt x="579" y="53"/>
                  <a:pt x="578" y="53"/>
                  <a:pt x="577" y="53"/>
                </a:cubicBezTo>
                <a:cubicBezTo>
                  <a:pt x="577" y="50"/>
                  <a:pt x="577" y="50"/>
                  <a:pt x="577" y="50"/>
                </a:cubicBezTo>
                <a:cubicBezTo>
                  <a:pt x="578" y="50"/>
                  <a:pt x="579" y="50"/>
                  <a:pt x="580" y="49"/>
                </a:cubicBezTo>
                <a:close/>
                <a:moveTo>
                  <a:pt x="580" y="57"/>
                </a:moveTo>
                <a:cubicBezTo>
                  <a:pt x="580" y="61"/>
                  <a:pt x="580" y="61"/>
                  <a:pt x="580" y="61"/>
                </a:cubicBezTo>
                <a:cubicBezTo>
                  <a:pt x="579" y="61"/>
                  <a:pt x="577" y="62"/>
                  <a:pt x="577" y="63"/>
                </a:cubicBezTo>
                <a:cubicBezTo>
                  <a:pt x="577" y="58"/>
                  <a:pt x="577" y="58"/>
                  <a:pt x="577" y="58"/>
                </a:cubicBezTo>
                <a:cubicBezTo>
                  <a:pt x="578" y="58"/>
                  <a:pt x="579" y="57"/>
                  <a:pt x="580" y="57"/>
                </a:cubicBezTo>
                <a:close/>
                <a:moveTo>
                  <a:pt x="580" y="66"/>
                </a:moveTo>
                <a:cubicBezTo>
                  <a:pt x="580" y="70"/>
                  <a:pt x="580" y="70"/>
                  <a:pt x="580" y="70"/>
                </a:cubicBezTo>
                <a:cubicBezTo>
                  <a:pt x="580" y="70"/>
                  <a:pt x="580" y="70"/>
                  <a:pt x="580" y="70"/>
                </a:cubicBezTo>
                <a:cubicBezTo>
                  <a:pt x="580" y="71"/>
                  <a:pt x="580" y="72"/>
                  <a:pt x="580" y="74"/>
                </a:cubicBezTo>
                <a:cubicBezTo>
                  <a:pt x="580" y="93"/>
                  <a:pt x="580" y="93"/>
                  <a:pt x="580" y="93"/>
                </a:cubicBezTo>
                <a:cubicBezTo>
                  <a:pt x="580" y="87"/>
                  <a:pt x="578" y="82"/>
                  <a:pt x="577" y="77"/>
                </a:cubicBezTo>
                <a:cubicBezTo>
                  <a:pt x="577" y="65"/>
                  <a:pt x="577" y="65"/>
                  <a:pt x="577" y="65"/>
                </a:cubicBezTo>
                <a:cubicBezTo>
                  <a:pt x="577" y="66"/>
                  <a:pt x="579" y="66"/>
                  <a:pt x="580" y="66"/>
                </a:cubicBezTo>
                <a:close/>
                <a:moveTo>
                  <a:pt x="580" y="106"/>
                </a:moveTo>
                <a:cubicBezTo>
                  <a:pt x="580" y="126"/>
                  <a:pt x="580" y="126"/>
                  <a:pt x="580" y="126"/>
                </a:cubicBezTo>
                <a:cubicBezTo>
                  <a:pt x="579" y="128"/>
                  <a:pt x="579" y="129"/>
                  <a:pt x="579" y="131"/>
                </a:cubicBezTo>
                <a:cubicBezTo>
                  <a:pt x="580" y="131"/>
                  <a:pt x="580" y="131"/>
                  <a:pt x="580" y="131"/>
                </a:cubicBezTo>
                <a:cubicBezTo>
                  <a:pt x="580" y="135"/>
                  <a:pt x="580" y="135"/>
                  <a:pt x="580" y="135"/>
                </a:cubicBezTo>
                <a:cubicBezTo>
                  <a:pt x="579" y="134"/>
                  <a:pt x="578" y="135"/>
                  <a:pt x="577" y="136"/>
                </a:cubicBezTo>
                <a:cubicBezTo>
                  <a:pt x="577" y="121"/>
                  <a:pt x="577" y="121"/>
                  <a:pt x="577" y="121"/>
                </a:cubicBezTo>
                <a:cubicBezTo>
                  <a:pt x="578" y="115"/>
                  <a:pt x="578" y="115"/>
                  <a:pt x="578" y="115"/>
                </a:cubicBezTo>
                <a:cubicBezTo>
                  <a:pt x="579" y="112"/>
                  <a:pt x="580" y="109"/>
                  <a:pt x="580" y="106"/>
                </a:cubicBezTo>
                <a:close/>
                <a:moveTo>
                  <a:pt x="580" y="139"/>
                </a:moveTo>
                <a:cubicBezTo>
                  <a:pt x="580" y="143"/>
                  <a:pt x="580" y="143"/>
                  <a:pt x="580" y="143"/>
                </a:cubicBezTo>
                <a:cubicBezTo>
                  <a:pt x="579" y="142"/>
                  <a:pt x="578" y="141"/>
                  <a:pt x="577" y="141"/>
                </a:cubicBezTo>
                <a:cubicBezTo>
                  <a:pt x="577" y="136"/>
                  <a:pt x="577" y="136"/>
                  <a:pt x="577" y="136"/>
                </a:cubicBezTo>
                <a:cubicBezTo>
                  <a:pt x="577" y="137"/>
                  <a:pt x="577" y="137"/>
                  <a:pt x="577" y="137"/>
                </a:cubicBezTo>
                <a:cubicBezTo>
                  <a:pt x="578" y="138"/>
                  <a:pt x="579" y="138"/>
                  <a:pt x="580" y="139"/>
                </a:cubicBezTo>
                <a:close/>
                <a:moveTo>
                  <a:pt x="580" y="149"/>
                </a:moveTo>
                <a:cubicBezTo>
                  <a:pt x="580" y="154"/>
                  <a:pt x="580" y="154"/>
                  <a:pt x="580" y="154"/>
                </a:cubicBezTo>
                <a:cubicBezTo>
                  <a:pt x="579" y="153"/>
                  <a:pt x="578" y="152"/>
                  <a:pt x="577" y="151"/>
                </a:cubicBezTo>
                <a:cubicBezTo>
                  <a:pt x="577" y="147"/>
                  <a:pt x="577" y="147"/>
                  <a:pt x="577" y="147"/>
                </a:cubicBezTo>
                <a:cubicBezTo>
                  <a:pt x="578" y="147"/>
                  <a:pt x="579" y="148"/>
                  <a:pt x="580" y="149"/>
                </a:cubicBezTo>
                <a:close/>
                <a:moveTo>
                  <a:pt x="577" y="165"/>
                </a:moveTo>
                <a:cubicBezTo>
                  <a:pt x="575" y="165"/>
                  <a:pt x="574" y="165"/>
                  <a:pt x="573" y="165"/>
                </a:cubicBezTo>
                <a:cubicBezTo>
                  <a:pt x="573" y="160"/>
                  <a:pt x="573" y="160"/>
                  <a:pt x="573" y="160"/>
                </a:cubicBezTo>
                <a:cubicBezTo>
                  <a:pt x="574" y="160"/>
                  <a:pt x="574" y="159"/>
                  <a:pt x="573" y="158"/>
                </a:cubicBezTo>
                <a:cubicBezTo>
                  <a:pt x="573" y="158"/>
                  <a:pt x="573" y="158"/>
                  <a:pt x="573" y="158"/>
                </a:cubicBezTo>
                <a:cubicBezTo>
                  <a:pt x="573" y="154"/>
                  <a:pt x="573" y="154"/>
                  <a:pt x="573" y="154"/>
                </a:cubicBezTo>
                <a:cubicBezTo>
                  <a:pt x="573" y="154"/>
                  <a:pt x="574" y="155"/>
                  <a:pt x="574" y="155"/>
                </a:cubicBezTo>
                <a:cubicBezTo>
                  <a:pt x="575" y="155"/>
                  <a:pt x="576" y="156"/>
                  <a:pt x="577" y="156"/>
                </a:cubicBezTo>
                <a:cubicBezTo>
                  <a:pt x="577" y="165"/>
                  <a:pt x="577" y="165"/>
                  <a:pt x="577" y="165"/>
                </a:cubicBezTo>
                <a:close/>
                <a:moveTo>
                  <a:pt x="573" y="30"/>
                </a:moveTo>
                <a:cubicBezTo>
                  <a:pt x="574" y="30"/>
                  <a:pt x="575" y="30"/>
                  <a:pt x="577" y="30"/>
                </a:cubicBezTo>
                <a:cubicBezTo>
                  <a:pt x="577" y="34"/>
                  <a:pt x="577" y="34"/>
                  <a:pt x="577" y="34"/>
                </a:cubicBezTo>
                <a:cubicBezTo>
                  <a:pt x="575" y="34"/>
                  <a:pt x="574" y="34"/>
                  <a:pt x="573" y="34"/>
                </a:cubicBezTo>
                <a:cubicBezTo>
                  <a:pt x="573" y="30"/>
                  <a:pt x="573" y="30"/>
                  <a:pt x="573" y="30"/>
                </a:cubicBezTo>
                <a:close/>
                <a:moveTo>
                  <a:pt x="577" y="43"/>
                </a:moveTo>
                <a:cubicBezTo>
                  <a:pt x="577" y="46"/>
                  <a:pt x="577" y="46"/>
                  <a:pt x="577" y="46"/>
                </a:cubicBezTo>
                <a:cubicBezTo>
                  <a:pt x="575" y="46"/>
                  <a:pt x="574" y="46"/>
                  <a:pt x="573" y="46"/>
                </a:cubicBezTo>
                <a:cubicBezTo>
                  <a:pt x="573" y="43"/>
                  <a:pt x="573" y="43"/>
                  <a:pt x="573" y="43"/>
                </a:cubicBezTo>
                <a:cubicBezTo>
                  <a:pt x="574" y="43"/>
                  <a:pt x="575" y="43"/>
                  <a:pt x="577" y="43"/>
                </a:cubicBezTo>
                <a:close/>
                <a:moveTo>
                  <a:pt x="577" y="50"/>
                </a:moveTo>
                <a:cubicBezTo>
                  <a:pt x="577" y="53"/>
                  <a:pt x="577" y="53"/>
                  <a:pt x="577" y="53"/>
                </a:cubicBezTo>
                <a:cubicBezTo>
                  <a:pt x="575" y="53"/>
                  <a:pt x="574" y="54"/>
                  <a:pt x="573" y="54"/>
                </a:cubicBezTo>
                <a:cubicBezTo>
                  <a:pt x="573" y="50"/>
                  <a:pt x="573" y="50"/>
                  <a:pt x="573" y="50"/>
                </a:cubicBezTo>
                <a:cubicBezTo>
                  <a:pt x="574" y="50"/>
                  <a:pt x="575" y="50"/>
                  <a:pt x="577" y="50"/>
                </a:cubicBezTo>
                <a:close/>
                <a:moveTo>
                  <a:pt x="577" y="58"/>
                </a:moveTo>
                <a:cubicBezTo>
                  <a:pt x="577" y="63"/>
                  <a:pt x="577" y="63"/>
                  <a:pt x="577" y="63"/>
                </a:cubicBezTo>
                <a:cubicBezTo>
                  <a:pt x="577" y="63"/>
                  <a:pt x="577" y="63"/>
                  <a:pt x="577" y="64"/>
                </a:cubicBezTo>
                <a:cubicBezTo>
                  <a:pt x="577" y="64"/>
                  <a:pt x="577" y="64"/>
                  <a:pt x="577" y="65"/>
                </a:cubicBezTo>
                <a:cubicBezTo>
                  <a:pt x="577" y="77"/>
                  <a:pt x="577" y="77"/>
                  <a:pt x="577" y="77"/>
                </a:cubicBezTo>
                <a:cubicBezTo>
                  <a:pt x="576" y="74"/>
                  <a:pt x="574" y="71"/>
                  <a:pt x="573" y="68"/>
                </a:cubicBezTo>
                <a:cubicBezTo>
                  <a:pt x="573" y="57"/>
                  <a:pt x="573" y="57"/>
                  <a:pt x="573" y="57"/>
                </a:cubicBezTo>
                <a:cubicBezTo>
                  <a:pt x="573" y="57"/>
                  <a:pt x="573" y="58"/>
                  <a:pt x="574" y="58"/>
                </a:cubicBezTo>
                <a:cubicBezTo>
                  <a:pt x="575" y="58"/>
                  <a:pt x="576" y="58"/>
                  <a:pt x="577" y="58"/>
                </a:cubicBezTo>
                <a:close/>
                <a:moveTo>
                  <a:pt x="577" y="121"/>
                </a:moveTo>
                <a:cubicBezTo>
                  <a:pt x="577" y="136"/>
                  <a:pt x="577" y="136"/>
                  <a:pt x="577" y="136"/>
                </a:cubicBezTo>
                <a:cubicBezTo>
                  <a:pt x="577" y="136"/>
                  <a:pt x="577" y="136"/>
                  <a:pt x="576" y="136"/>
                </a:cubicBezTo>
                <a:cubicBezTo>
                  <a:pt x="577" y="136"/>
                  <a:pt x="577" y="136"/>
                  <a:pt x="577" y="136"/>
                </a:cubicBezTo>
                <a:cubicBezTo>
                  <a:pt x="577" y="141"/>
                  <a:pt x="577" y="141"/>
                  <a:pt x="577" y="141"/>
                </a:cubicBezTo>
                <a:cubicBezTo>
                  <a:pt x="576" y="140"/>
                  <a:pt x="574" y="140"/>
                  <a:pt x="573" y="140"/>
                </a:cubicBezTo>
                <a:cubicBezTo>
                  <a:pt x="573" y="140"/>
                  <a:pt x="573" y="140"/>
                  <a:pt x="573" y="140"/>
                </a:cubicBezTo>
                <a:cubicBezTo>
                  <a:pt x="573" y="130"/>
                  <a:pt x="573" y="130"/>
                  <a:pt x="573" y="130"/>
                </a:cubicBezTo>
                <a:cubicBezTo>
                  <a:pt x="574" y="129"/>
                  <a:pt x="574" y="128"/>
                  <a:pt x="575" y="127"/>
                </a:cubicBezTo>
                <a:cubicBezTo>
                  <a:pt x="577" y="121"/>
                  <a:pt x="577" y="121"/>
                  <a:pt x="577" y="121"/>
                </a:cubicBezTo>
                <a:close/>
                <a:moveTo>
                  <a:pt x="577" y="147"/>
                </a:moveTo>
                <a:cubicBezTo>
                  <a:pt x="577" y="151"/>
                  <a:pt x="577" y="151"/>
                  <a:pt x="577" y="151"/>
                </a:cubicBezTo>
                <a:cubicBezTo>
                  <a:pt x="576" y="150"/>
                  <a:pt x="575" y="150"/>
                  <a:pt x="574" y="149"/>
                </a:cubicBezTo>
                <a:cubicBezTo>
                  <a:pt x="574" y="149"/>
                  <a:pt x="573" y="148"/>
                  <a:pt x="573" y="148"/>
                </a:cubicBezTo>
                <a:cubicBezTo>
                  <a:pt x="573" y="145"/>
                  <a:pt x="573" y="145"/>
                  <a:pt x="573" y="145"/>
                </a:cubicBezTo>
                <a:cubicBezTo>
                  <a:pt x="574" y="145"/>
                  <a:pt x="575" y="146"/>
                  <a:pt x="577" y="147"/>
                </a:cubicBezTo>
                <a:close/>
                <a:moveTo>
                  <a:pt x="573" y="165"/>
                </a:moveTo>
                <a:cubicBezTo>
                  <a:pt x="572" y="165"/>
                  <a:pt x="571" y="165"/>
                  <a:pt x="570" y="165"/>
                </a:cubicBezTo>
                <a:cubicBezTo>
                  <a:pt x="570" y="160"/>
                  <a:pt x="570" y="160"/>
                  <a:pt x="570" y="160"/>
                </a:cubicBezTo>
                <a:cubicBezTo>
                  <a:pt x="572" y="160"/>
                  <a:pt x="572" y="160"/>
                  <a:pt x="572" y="160"/>
                </a:cubicBezTo>
                <a:cubicBezTo>
                  <a:pt x="572" y="160"/>
                  <a:pt x="573" y="160"/>
                  <a:pt x="573" y="160"/>
                </a:cubicBezTo>
                <a:cubicBezTo>
                  <a:pt x="573" y="165"/>
                  <a:pt x="573" y="165"/>
                  <a:pt x="573" y="165"/>
                </a:cubicBezTo>
                <a:close/>
                <a:moveTo>
                  <a:pt x="570" y="31"/>
                </a:moveTo>
                <a:cubicBezTo>
                  <a:pt x="571" y="30"/>
                  <a:pt x="572" y="30"/>
                  <a:pt x="573" y="30"/>
                </a:cubicBezTo>
                <a:cubicBezTo>
                  <a:pt x="573" y="30"/>
                  <a:pt x="573" y="30"/>
                  <a:pt x="573" y="30"/>
                </a:cubicBezTo>
                <a:cubicBezTo>
                  <a:pt x="573" y="34"/>
                  <a:pt x="573" y="34"/>
                  <a:pt x="573" y="34"/>
                </a:cubicBezTo>
                <a:cubicBezTo>
                  <a:pt x="572" y="34"/>
                  <a:pt x="571" y="34"/>
                  <a:pt x="570" y="35"/>
                </a:cubicBezTo>
                <a:cubicBezTo>
                  <a:pt x="570" y="31"/>
                  <a:pt x="570" y="31"/>
                  <a:pt x="570" y="31"/>
                </a:cubicBezTo>
                <a:close/>
                <a:moveTo>
                  <a:pt x="573" y="43"/>
                </a:moveTo>
                <a:cubicBezTo>
                  <a:pt x="573" y="46"/>
                  <a:pt x="573" y="46"/>
                  <a:pt x="573" y="46"/>
                </a:cubicBezTo>
                <a:cubicBezTo>
                  <a:pt x="572" y="46"/>
                  <a:pt x="571" y="47"/>
                  <a:pt x="570" y="47"/>
                </a:cubicBezTo>
                <a:cubicBezTo>
                  <a:pt x="570" y="43"/>
                  <a:pt x="570" y="43"/>
                  <a:pt x="570" y="43"/>
                </a:cubicBezTo>
                <a:cubicBezTo>
                  <a:pt x="571" y="43"/>
                  <a:pt x="572" y="43"/>
                  <a:pt x="573" y="43"/>
                </a:cubicBezTo>
                <a:close/>
                <a:moveTo>
                  <a:pt x="573" y="50"/>
                </a:moveTo>
                <a:cubicBezTo>
                  <a:pt x="573" y="54"/>
                  <a:pt x="573" y="54"/>
                  <a:pt x="573" y="54"/>
                </a:cubicBezTo>
                <a:cubicBezTo>
                  <a:pt x="573" y="54"/>
                  <a:pt x="573" y="54"/>
                  <a:pt x="573" y="54"/>
                </a:cubicBezTo>
                <a:cubicBezTo>
                  <a:pt x="573" y="55"/>
                  <a:pt x="573" y="56"/>
                  <a:pt x="573" y="57"/>
                </a:cubicBezTo>
                <a:cubicBezTo>
                  <a:pt x="573" y="68"/>
                  <a:pt x="573" y="68"/>
                  <a:pt x="573" y="68"/>
                </a:cubicBezTo>
                <a:cubicBezTo>
                  <a:pt x="572" y="65"/>
                  <a:pt x="571" y="63"/>
                  <a:pt x="570" y="61"/>
                </a:cubicBezTo>
                <a:cubicBezTo>
                  <a:pt x="570" y="50"/>
                  <a:pt x="570" y="50"/>
                  <a:pt x="570" y="50"/>
                </a:cubicBezTo>
                <a:cubicBezTo>
                  <a:pt x="570" y="50"/>
                  <a:pt x="570" y="50"/>
                  <a:pt x="570" y="50"/>
                </a:cubicBezTo>
                <a:cubicBezTo>
                  <a:pt x="571" y="50"/>
                  <a:pt x="572" y="50"/>
                  <a:pt x="573" y="50"/>
                </a:cubicBezTo>
                <a:close/>
                <a:moveTo>
                  <a:pt x="573" y="130"/>
                </a:moveTo>
                <a:cubicBezTo>
                  <a:pt x="573" y="140"/>
                  <a:pt x="573" y="140"/>
                  <a:pt x="573" y="140"/>
                </a:cubicBezTo>
                <a:cubicBezTo>
                  <a:pt x="571" y="142"/>
                  <a:pt x="572" y="143"/>
                  <a:pt x="573" y="145"/>
                </a:cubicBezTo>
                <a:cubicBezTo>
                  <a:pt x="573" y="148"/>
                  <a:pt x="573" y="148"/>
                  <a:pt x="573" y="148"/>
                </a:cubicBezTo>
                <a:cubicBezTo>
                  <a:pt x="572" y="148"/>
                  <a:pt x="571" y="147"/>
                  <a:pt x="570" y="147"/>
                </a:cubicBezTo>
                <a:cubicBezTo>
                  <a:pt x="570" y="135"/>
                  <a:pt x="570" y="135"/>
                  <a:pt x="570" y="135"/>
                </a:cubicBezTo>
                <a:cubicBezTo>
                  <a:pt x="571" y="133"/>
                  <a:pt x="572" y="131"/>
                  <a:pt x="573" y="130"/>
                </a:cubicBezTo>
                <a:close/>
                <a:moveTo>
                  <a:pt x="573" y="154"/>
                </a:moveTo>
                <a:cubicBezTo>
                  <a:pt x="573" y="158"/>
                  <a:pt x="573" y="158"/>
                  <a:pt x="573" y="158"/>
                </a:cubicBezTo>
                <a:cubicBezTo>
                  <a:pt x="572" y="158"/>
                  <a:pt x="571" y="157"/>
                  <a:pt x="570" y="156"/>
                </a:cubicBezTo>
                <a:cubicBezTo>
                  <a:pt x="570" y="152"/>
                  <a:pt x="570" y="152"/>
                  <a:pt x="570" y="152"/>
                </a:cubicBezTo>
                <a:cubicBezTo>
                  <a:pt x="571" y="153"/>
                  <a:pt x="572" y="153"/>
                  <a:pt x="573" y="154"/>
                </a:cubicBezTo>
                <a:close/>
                <a:moveTo>
                  <a:pt x="570" y="165"/>
                </a:moveTo>
                <a:cubicBezTo>
                  <a:pt x="567" y="165"/>
                  <a:pt x="563" y="165"/>
                  <a:pt x="560" y="165"/>
                </a:cubicBezTo>
                <a:cubicBezTo>
                  <a:pt x="560" y="160"/>
                  <a:pt x="560" y="160"/>
                  <a:pt x="560" y="160"/>
                </a:cubicBezTo>
                <a:cubicBezTo>
                  <a:pt x="570" y="160"/>
                  <a:pt x="570" y="160"/>
                  <a:pt x="570" y="160"/>
                </a:cubicBezTo>
                <a:cubicBezTo>
                  <a:pt x="570" y="165"/>
                  <a:pt x="570" y="165"/>
                  <a:pt x="570" y="165"/>
                </a:cubicBezTo>
                <a:close/>
                <a:moveTo>
                  <a:pt x="560" y="33"/>
                </a:moveTo>
                <a:cubicBezTo>
                  <a:pt x="563" y="32"/>
                  <a:pt x="567" y="31"/>
                  <a:pt x="570" y="31"/>
                </a:cubicBezTo>
                <a:cubicBezTo>
                  <a:pt x="570" y="35"/>
                  <a:pt x="570" y="35"/>
                  <a:pt x="570" y="35"/>
                </a:cubicBezTo>
                <a:cubicBezTo>
                  <a:pt x="567" y="35"/>
                  <a:pt x="565" y="36"/>
                  <a:pt x="562" y="36"/>
                </a:cubicBezTo>
                <a:cubicBezTo>
                  <a:pt x="562" y="37"/>
                  <a:pt x="561" y="37"/>
                  <a:pt x="560" y="37"/>
                </a:cubicBezTo>
                <a:cubicBezTo>
                  <a:pt x="560" y="33"/>
                  <a:pt x="560" y="33"/>
                  <a:pt x="560" y="33"/>
                </a:cubicBezTo>
                <a:close/>
                <a:moveTo>
                  <a:pt x="570" y="43"/>
                </a:moveTo>
                <a:cubicBezTo>
                  <a:pt x="570" y="47"/>
                  <a:pt x="570" y="47"/>
                  <a:pt x="570" y="47"/>
                </a:cubicBezTo>
                <a:cubicBezTo>
                  <a:pt x="570" y="47"/>
                  <a:pt x="570" y="47"/>
                  <a:pt x="570" y="47"/>
                </a:cubicBezTo>
                <a:cubicBezTo>
                  <a:pt x="568" y="47"/>
                  <a:pt x="569" y="50"/>
                  <a:pt x="570" y="50"/>
                </a:cubicBezTo>
                <a:cubicBezTo>
                  <a:pt x="570" y="61"/>
                  <a:pt x="570" y="61"/>
                  <a:pt x="570" y="61"/>
                </a:cubicBezTo>
                <a:cubicBezTo>
                  <a:pt x="569" y="59"/>
                  <a:pt x="568" y="56"/>
                  <a:pt x="567" y="54"/>
                </a:cubicBezTo>
                <a:cubicBezTo>
                  <a:pt x="565" y="52"/>
                  <a:pt x="563" y="49"/>
                  <a:pt x="560" y="47"/>
                </a:cubicBezTo>
                <a:cubicBezTo>
                  <a:pt x="560" y="40"/>
                  <a:pt x="560" y="40"/>
                  <a:pt x="560" y="40"/>
                </a:cubicBezTo>
                <a:cubicBezTo>
                  <a:pt x="562" y="41"/>
                  <a:pt x="563" y="43"/>
                  <a:pt x="566" y="44"/>
                </a:cubicBezTo>
                <a:cubicBezTo>
                  <a:pt x="567" y="43"/>
                  <a:pt x="569" y="43"/>
                  <a:pt x="570" y="43"/>
                </a:cubicBezTo>
                <a:close/>
                <a:moveTo>
                  <a:pt x="570" y="135"/>
                </a:moveTo>
                <a:cubicBezTo>
                  <a:pt x="570" y="147"/>
                  <a:pt x="570" y="147"/>
                  <a:pt x="570" y="147"/>
                </a:cubicBezTo>
                <a:cubicBezTo>
                  <a:pt x="569" y="147"/>
                  <a:pt x="568" y="147"/>
                  <a:pt x="567" y="148"/>
                </a:cubicBezTo>
                <a:cubicBezTo>
                  <a:pt x="567" y="149"/>
                  <a:pt x="568" y="150"/>
                  <a:pt x="570" y="152"/>
                </a:cubicBezTo>
                <a:cubicBezTo>
                  <a:pt x="570" y="156"/>
                  <a:pt x="570" y="156"/>
                  <a:pt x="570" y="156"/>
                </a:cubicBezTo>
                <a:cubicBezTo>
                  <a:pt x="568" y="154"/>
                  <a:pt x="566" y="152"/>
                  <a:pt x="563" y="153"/>
                </a:cubicBezTo>
                <a:cubicBezTo>
                  <a:pt x="562" y="154"/>
                  <a:pt x="561" y="155"/>
                  <a:pt x="560" y="156"/>
                </a:cubicBezTo>
                <a:cubicBezTo>
                  <a:pt x="560" y="148"/>
                  <a:pt x="560" y="148"/>
                  <a:pt x="560" y="148"/>
                </a:cubicBezTo>
                <a:cubicBezTo>
                  <a:pt x="564" y="144"/>
                  <a:pt x="567" y="139"/>
                  <a:pt x="570" y="135"/>
                </a:cubicBezTo>
                <a:close/>
                <a:moveTo>
                  <a:pt x="560" y="127"/>
                </a:moveTo>
                <a:cubicBezTo>
                  <a:pt x="560" y="110"/>
                  <a:pt x="560" y="110"/>
                  <a:pt x="560" y="110"/>
                </a:cubicBezTo>
                <a:cubicBezTo>
                  <a:pt x="561" y="105"/>
                  <a:pt x="561" y="100"/>
                  <a:pt x="561" y="95"/>
                </a:cubicBezTo>
                <a:cubicBezTo>
                  <a:pt x="562" y="91"/>
                  <a:pt x="561" y="87"/>
                  <a:pt x="560" y="84"/>
                </a:cubicBezTo>
                <a:cubicBezTo>
                  <a:pt x="560" y="71"/>
                  <a:pt x="560" y="71"/>
                  <a:pt x="560" y="71"/>
                </a:cubicBezTo>
                <a:cubicBezTo>
                  <a:pt x="569" y="88"/>
                  <a:pt x="567" y="109"/>
                  <a:pt x="561" y="127"/>
                </a:cubicBezTo>
                <a:cubicBezTo>
                  <a:pt x="560" y="127"/>
                  <a:pt x="560" y="127"/>
                  <a:pt x="560" y="127"/>
                </a:cubicBezTo>
                <a:close/>
                <a:moveTo>
                  <a:pt x="560" y="165"/>
                </a:moveTo>
                <a:cubicBezTo>
                  <a:pt x="559" y="165"/>
                  <a:pt x="558" y="165"/>
                  <a:pt x="558" y="165"/>
                </a:cubicBezTo>
                <a:cubicBezTo>
                  <a:pt x="552" y="164"/>
                  <a:pt x="546" y="166"/>
                  <a:pt x="541" y="165"/>
                </a:cubicBezTo>
                <a:cubicBezTo>
                  <a:pt x="536" y="165"/>
                  <a:pt x="530" y="165"/>
                  <a:pt x="525" y="165"/>
                </a:cubicBezTo>
                <a:cubicBezTo>
                  <a:pt x="525" y="160"/>
                  <a:pt x="525" y="160"/>
                  <a:pt x="525" y="160"/>
                </a:cubicBezTo>
                <a:cubicBezTo>
                  <a:pt x="526" y="160"/>
                  <a:pt x="526" y="160"/>
                  <a:pt x="527" y="159"/>
                </a:cubicBezTo>
                <a:cubicBezTo>
                  <a:pt x="527" y="159"/>
                  <a:pt x="528" y="157"/>
                  <a:pt x="526" y="156"/>
                </a:cubicBezTo>
                <a:cubicBezTo>
                  <a:pt x="525" y="157"/>
                  <a:pt x="525" y="157"/>
                  <a:pt x="525" y="157"/>
                </a:cubicBezTo>
                <a:cubicBezTo>
                  <a:pt x="525" y="152"/>
                  <a:pt x="525" y="152"/>
                  <a:pt x="525" y="152"/>
                </a:cubicBezTo>
                <a:cubicBezTo>
                  <a:pt x="531" y="147"/>
                  <a:pt x="537" y="141"/>
                  <a:pt x="541" y="135"/>
                </a:cubicBezTo>
                <a:cubicBezTo>
                  <a:pt x="548" y="124"/>
                  <a:pt x="556" y="110"/>
                  <a:pt x="553" y="98"/>
                </a:cubicBezTo>
                <a:cubicBezTo>
                  <a:pt x="553" y="86"/>
                  <a:pt x="548" y="76"/>
                  <a:pt x="542" y="65"/>
                </a:cubicBezTo>
                <a:cubicBezTo>
                  <a:pt x="537" y="60"/>
                  <a:pt x="532" y="55"/>
                  <a:pt x="525" y="52"/>
                </a:cubicBezTo>
                <a:cubicBezTo>
                  <a:pt x="525" y="47"/>
                  <a:pt x="525" y="47"/>
                  <a:pt x="525" y="47"/>
                </a:cubicBezTo>
                <a:cubicBezTo>
                  <a:pt x="536" y="51"/>
                  <a:pt x="544" y="60"/>
                  <a:pt x="549" y="69"/>
                </a:cubicBezTo>
                <a:cubicBezTo>
                  <a:pt x="557" y="81"/>
                  <a:pt x="559" y="96"/>
                  <a:pt x="557" y="110"/>
                </a:cubicBezTo>
                <a:cubicBezTo>
                  <a:pt x="556" y="118"/>
                  <a:pt x="552" y="126"/>
                  <a:pt x="547" y="133"/>
                </a:cubicBezTo>
                <a:cubicBezTo>
                  <a:pt x="543" y="141"/>
                  <a:pt x="536" y="148"/>
                  <a:pt x="530" y="154"/>
                </a:cubicBezTo>
                <a:cubicBezTo>
                  <a:pt x="529" y="155"/>
                  <a:pt x="531" y="155"/>
                  <a:pt x="532" y="155"/>
                </a:cubicBezTo>
                <a:cubicBezTo>
                  <a:pt x="542" y="150"/>
                  <a:pt x="547" y="140"/>
                  <a:pt x="553" y="132"/>
                </a:cubicBezTo>
                <a:cubicBezTo>
                  <a:pt x="557" y="125"/>
                  <a:pt x="559" y="118"/>
                  <a:pt x="560" y="110"/>
                </a:cubicBezTo>
                <a:cubicBezTo>
                  <a:pt x="560" y="127"/>
                  <a:pt x="560" y="127"/>
                  <a:pt x="560" y="127"/>
                </a:cubicBezTo>
                <a:cubicBezTo>
                  <a:pt x="557" y="135"/>
                  <a:pt x="551" y="141"/>
                  <a:pt x="546" y="148"/>
                </a:cubicBezTo>
                <a:cubicBezTo>
                  <a:pt x="535" y="159"/>
                  <a:pt x="535" y="159"/>
                  <a:pt x="535" y="159"/>
                </a:cubicBezTo>
                <a:cubicBezTo>
                  <a:pt x="535" y="159"/>
                  <a:pt x="535" y="159"/>
                  <a:pt x="535" y="159"/>
                </a:cubicBezTo>
                <a:cubicBezTo>
                  <a:pt x="540" y="161"/>
                  <a:pt x="546" y="160"/>
                  <a:pt x="552" y="159"/>
                </a:cubicBezTo>
                <a:cubicBezTo>
                  <a:pt x="555" y="156"/>
                  <a:pt x="558" y="152"/>
                  <a:pt x="560" y="148"/>
                </a:cubicBezTo>
                <a:cubicBezTo>
                  <a:pt x="560" y="156"/>
                  <a:pt x="560" y="156"/>
                  <a:pt x="560" y="156"/>
                </a:cubicBezTo>
                <a:cubicBezTo>
                  <a:pt x="560" y="157"/>
                  <a:pt x="559" y="159"/>
                  <a:pt x="559" y="160"/>
                </a:cubicBezTo>
                <a:cubicBezTo>
                  <a:pt x="560" y="160"/>
                  <a:pt x="560" y="160"/>
                  <a:pt x="560" y="160"/>
                </a:cubicBezTo>
                <a:cubicBezTo>
                  <a:pt x="560" y="165"/>
                  <a:pt x="560" y="165"/>
                  <a:pt x="560" y="165"/>
                </a:cubicBezTo>
                <a:close/>
                <a:moveTo>
                  <a:pt x="525" y="23"/>
                </a:moveTo>
                <a:cubicBezTo>
                  <a:pt x="535" y="25"/>
                  <a:pt x="545" y="29"/>
                  <a:pt x="553" y="35"/>
                </a:cubicBezTo>
                <a:cubicBezTo>
                  <a:pt x="556" y="34"/>
                  <a:pt x="558" y="34"/>
                  <a:pt x="560" y="33"/>
                </a:cubicBezTo>
                <a:cubicBezTo>
                  <a:pt x="560" y="37"/>
                  <a:pt x="560" y="37"/>
                  <a:pt x="560" y="37"/>
                </a:cubicBezTo>
                <a:cubicBezTo>
                  <a:pt x="560" y="37"/>
                  <a:pt x="559" y="38"/>
                  <a:pt x="559" y="39"/>
                </a:cubicBezTo>
                <a:cubicBezTo>
                  <a:pt x="560" y="39"/>
                  <a:pt x="560" y="39"/>
                  <a:pt x="560" y="40"/>
                </a:cubicBezTo>
                <a:cubicBezTo>
                  <a:pt x="560" y="47"/>
                  <a:pt x="560" y="47"/>
                  <a:pt x="560" y="47"/>
                </a:cubicBezTo>
                <a:cubicBezTo>
                  <a:pt x="559" y="46"/>
                  <a:pt x="557" y="46"/>
                  <a:pt x="556" y="46"/>
                </a:cubicBezTo>
                <a:cubicBezTo>
                  <a:pt x="554" y="37"/>
                  <a:pt x="543" y="34"/>
                  <a:pt x="535" y="30"/>
                </a:cubicBezTo>
                <a:cubicBezTo>
                  <a:pt x="525" y="27"/>
                  <a:pt x="525" y="27"/>
                  <a:pt x="525" y="27"/>
                </a:cubicBezTo>
                <a:cubicBezTo>
                  <a:pt x="525" y="23"/>
                  <a:pt x="525" y="23"/>
                  <a:pt x="525" y="23"/>
                </a:cubicBezTo>
                <a:close/>
                <a:moveTo>
                  <a:pt x="560" y="71"/>
                </a:moveTo>
                <a:cubicBezTo>
                  <a:pt x="559" y="69"/>
                  <a:pt x="558" y="67"/>
                  <a:pt x="556" y="64"/>
                </a:cubicBezTo>
                <a:cubicBezTo>
                  <a:pt x="550" y="53"/>
                  <a:pt x="539" y="42"/>
                  <a:pt x="525" y="38"/>
                </a:cubicBezTo>
                <a:cubicBezTo>
                  <a:pt x="525" y="42"/>
                  <a:pt x="525" y="42"/>
                  <a:pt x="525" y="42"/>
                </a:cubicBezTo>
                <a:cubicBezTo>
                  <a:pt x="530" y="43"/>
                  <a:pt x="534" y="45"/>
                  <a:pt x="538" y="48"/>
                </a:cubicBezTo>
                <a:cubicBezTo>
                  <a:pt x="548" y="58"/>
                  <a:pt x="557" y="70"/>
                  <a:pt x="560" y="84"/>
                </a:cubicBezTo>
                <a:cubicBezTo>
                  <a:pt x="560" y="71"/>
                  <a:pt x="560" y="71"/>
                  <a:pt x="560" y="71"/>
                </a:cubicBezTo>
                <a:close/>
                <a:moveTo>
                  <a:pt x="525" y="145"/>
                </a:moveTo>
                <a:cubicBezTo>
                  <a:pt x="528" y="142"/>
                  <a:pt x="532" y="138"/>
                  <a:pt x="535" y="135"/>
                </a:cubicBezTo>
                <a:cubicBezTo>
                  <a:pt x="547" y="120"/>
                  <a:pt x="549" y="100"/>
                  <a:pt x="544" y="83"/>
                </a:cubicBezTo>
                <a:cubicBezTo>
                  <a:pt x="541" y="74"/>
                  <a:pt x="536" y="65"/>
                  <a:pt x="527" y="59"/>
                </a:cubicBezTo>
                <a:cubicBezTo>
                  <a:pt x="526" y="59"/>
                  <a:pt x="526" y="59"/>
                  <a:pt x="525" y="59"/>
                </a:cubicBezTo>
                <a:cubicBezTo>
                  <a:pt x="525" y="63"/>
                  <a:pt x="525" y="63"/>
                  <a:pt x="525" y="63"/>
                </a:cubicBezTo>
                <a:cubicBezTo>
                  <a:pt x="527" y="64"/>
                  <a:pt x="528" y="65"/>
                  <a:pt x="530" y="66"/>
                </a:cubicBezTo>
                <a:cubicBezTo>
                  <a:pt x="540" y="78"/>
                  <a:pt x="545" y="93"/>
                  <a:pt x="541" y="109"/>
                </a:cubicBezTo>
                <a:cubicBezTo>
                  <a:pt x="540" y="119"/>
                  <a:pt x="535" y="130"/>
                  <a:pt x="527" y="138"/>
                </a:cubicBezTo>
                <a:cubicBezTo>
                  <a:pt x="526" y="138"/>
                  <a:pt x="526" y="139"/>
                  <a:pt x="525" y="140"/>
                </a:cubicBezTo>
                <a:cubicBezTo>
                  <a:pt x="525" y="145"/>
                  <a:pt x="525" y="145"/>
                  <a:pt x="525" y="145"/>
                </a:cubicBezTo>
                <a:close/>
                <a:moveTo>
                  <a:pt x="525" y="135"/>
                </a:moveTo>
                <a:cubicBezTo>
                  <a:pt x="530" y="127"/>
                  <a:pt x="533" y="118"/>
                  <a:pt x="536" y="110"/>
                </a:cubicBezTo>
                <a:cubicBezTo>
                  <a:pt x="539" y="97"/>
                  <a:pt x="534" y="85"/>
                  <a:pt x="527" y="74"/>
                </a:cubicBezTo>
                <a:cubicBezTo>
                  <a:pt x="526" y="74"/>
                  <a:pt x="526" y="73"/>
                  <a:pt x="525" y="72"/>
                </a:cubicBezTo>
                <a:cubicBezTo>
                  <a:pt x="525" y="79"/>
                  <a:pt x="525" y="79"/>
                  <a:pt x="525" y="79"/>
                </a:cubicBezTo>
                <a:cubicBezTo>
                  <a:pt x="530" y="86"/>
                  <a:pt x="531" y="94"/>
                  <a:pt x="533" y="102"/>
                </a:cubicBezTo>
                <a:cubicBezTo>
                  <a:pt x="531" y="110"/>
                  <a:pt x="529" y="119"/>
                  <a:pt x="525" y="126"/>
                </a:cubicBezTo>
                <a:cubicBezTo>
                  <a:pt x="525" y="135"/>
                  <a:pt x="525" y="135"/>
                  <a:pt x="525" y="135"/>
                </a:cubicBezTo>
                <a:close/>
                <a:moveTo>
                  <a:pt x="525" y="113"/>
                </a:moveTo>
                <a:cubicBezTo>
                  <a:pt x="527" y="106"/>
                  <a:pt x="528" y="98"/>
                  <a:pt x="525" y="91"/>
                </a:cubicBezTo>
                <a:cubicBezTo>
                  <a:pt x="525" y="91"/>
                  <a:pt x="525" y="91"/>
                  <a:pt x="525" y="91"/>
                </a:cubicBezTo>
                <a:lnTo>
                  <a:pt x="525" y="113"/>
                </a:lnTo>
                <a:close/>
                <a:moveTo>
                  <a:pt x="525" y="165"/>
                </a:moveTo>
                <a:cubicBezTo>
                  <a:pt x="519" y="165"/>
                  <a:pt x="513" y="165"/>
                  <a:pt x="508" y="165"/>
                </a:cubicBezTo>
                <a:cubicBezTo>
                  <a:pt x="508" y="160"/>
                  <a:pt x="508" y="160"/>
                  <a:pt x="508" y="160"/>
                </a:cubicBezTo>
                <a:cubicBezTo>
                  <a:pt x="510" y="160"/>
                  <a:pt x="512" y="159"/>
                  <a:pt x="515" y="159"/>
                </a:cubicBezTo>
                <a:cubicBezTo>
                  <a:pt x="518" y="157"/>
                  <a:pt x="522" y="155"/>
                  <a:pt x="525" y="152"/>
                </a:cubicBezTo>
                <a:cubicBezTo>
                  <a:pt x="525" y="157"/>
                  <a:pt x="525" y="157"/>
                  <a:pt x="525" y="157"/>
                </a:cubicBezTo>
                <a:cubicBezTo>
                  <a:pt x="525" y="157"/>
                  <a:pt x="525" y="157"/>
                  <a:pt x="525" y="157"/>
                </a:cubicBezTo>
                <a:cubicBezTo>
                  <a:pt x="524" y="158"/>
                  <a:pt x="522" y="159"/>
                  <a:pt x="523" y="160"/>
                </a:cubicBezTo>
                <a:cubicBezTo>
                  <a:pt x="524" y="160"/>
                  <a:pt x="525" y="160"/>
                  <a:pt x="525" y="160"/>
                </a:cubicBezTo>
                <a:cubicBezTo>
                  <a:pt x="525" y="165"/>
                  <a:pt x="525" y="165"/>
                  <a:pt x="525" y="165"/>
                </a:cubicBezTo>
                <a:close/>
                <a:moveTo>
                  <a:pt x="508" y="20"/>
                </a:moveTo>
                <a:cubicBezTo>
                  <a:pt x="513" y="20"/>
                  <a:pt x="519" y="21"/>
                  <a:pt x="525" y="23"/>
                </a:cubicBezTo>
                <a:cubicBezTo>
                  <a:pt x="525" y="27"/>
                  <a:pt x="525" y="27"/>
                  <a:pt x="525" y="27"/>
                </a:cubicBezTo>
                <a:cubicBezTo>
                  <a:pt x="525" y="27"/>
                  <a:pt x="525" y="27"/>
                  <a:pt x="525" y="27"/>
                </a:cubicBezTo>
                <a:cubicBezTo>
                  <a:pt x="521" y="28"/>
                  <a:pt x="520" y="21"/>
                  <a:pt x="518" y="25"/>
                </a:cubicBezTo>
                <a:cubicBezTo>
                  <a:pt x="514" y="25"/>
                  <a:pt x="511" y="24"/>
                  <a:pt x="508" y="24"/>
                </a:cubicBezTo>
                <a:cubicBezTo>
                  <a:pt x="508" y="20"/>
                  <a:pt x="508" y="20"/>
                  <a:pt x="508" y="20"/>
                </a:cubicBezTo>
                <a:close/>
                <a:moveTo>
                  <a:pt x="525" y="38"/>
                </a:moveTo>
                <a:cubicBezTo>
                  <a:pt x="525" y="42"/>
                  <a:pt x="525" y="42"/>
                  <a:pt x="525" y="42"/>
                </a:cubicBezTo>
                <a:cubicBezTo>
                  <a:pt x="519" y="41"/>
                  <a:pt x="514" y="40"/>
                  <a:pt x="508" y="40"/>
                </a:cubicBezTo>
                <a:cubicBezTo>
                  <a:pt x="508" y="36"/>
                  <a:pt x="508" y="36"/>
                  <a:pt x="508" y="36"/>
                </a:cubicBezTo>
                <a:cubicBezTo>
                  <a:pt x="510" y="36"/>
                  <a:pt x="513" y="36"/>
                  <a:pt x="515" y="36"/>
                </a:cubicBezTo>
                <a:cubicBezTo>
                  <a:pt x="519" y="36"/>
                  <a:pt x="522" y="37"/>
                  <a:pt x="525" y="38"/>
                </a:cubicBezTo>
                <a:close/>
                <a:moveTo>
                  <a:pt x="525" y="47"/>
                </a:moveTo>
                <a:cubicBezTo>
                  <a:pt x="525" y="52"/>
                  <a:pt x="525" y="52"/>
                  <a:pt x="525" y="52"/>
                </a:cubicBezTo>
                <a:cubicBezTo>
                  <a:pt x="522" y="51"/>
                  <a:pt x="520" y="50"/>
                  <a:pt x="517" y="49"/>
                </a:cubicBezTo>
                <a:cubicBezTo>
                  <a:pt x="514" y="48"/>
                  <a:pt x="511" y="48"/>
                  <a:pt x="508" y="48"/>
                </a:cubicBezTo>
                <a:cubicBezTo>
                  <a:pt x="508" y="44"/>
                  <a:pt x="508" y="44"/>
                  <a:pt x="508" y="44"/>
                </a:cubicBezTo>
                <a:cubicBezTo>
                  <a:pt x="513" y="44"/>
                  <a:pt x="518" y="46"/>
                  <a:pt x="523" y="47"/>
                </a:cubicBezTo>
                <a:cubicBezTo>
                  <a:pt x="524" y="47"/>
                  <a:pt x="524" y="47"/>
                  <a:pt x="525" y="47"/>
                </a:cubicBezTo>
                <a:close/>
                <a:moveTo>
                  <a:pt x="525" y="59"/>
                </a:moveTo>
                <a:cubicBezTo>
                  <a:pt x="519" y="56"/>
                  <a:pt x="514" y="52"/>
                  <a:pt x="508" y="52"/>
                </a:cubicBezTo>
                <a:cubicBezTo>
                  <a:pt x="508" y="56"/>
                  <a:pt x="508" y="56"/>
                  <a:pt x="508" y="56"/>
                </a:cubicBezTo>
                <a:cubicBezTo>
                  <a:pt x="508" y="56"/>
                  <a:pt x="508" y="56"/>
                  <a:pt x="508" y="56"/>
                </a:cubicBezTo>
                <a:cubicBezTo>
                  <a:pt x="515" y="56"/>
                  <a:pt x="520" y="60"/>
                  <a:pt x="525" y="63"/>
                </a:cubicBezTo>
                <a:cubicBezTo>
                  <a:pt x="525" y="59"/>
                  <a:pt x="525" y="59"/>
                  <a:pt x="525" y="59"/>
                </a:cubicBezTo>
                <a:close/>
                <a:moveTo>
                  <a:pt x="525" y="72"/>
                </a:moveTo>
                <a:cubicBezTo>
                  <a:pt x="525" y="79"/>
                  <a:pt x="525" y="79"/>
                  <a:pt x="525" y="79"/>
                </a:cubicBezTo>
                <a:cubicBezTo>
                  <a:pt x="524" y="78"/>
                  <a:pt x="523" y="77"/>
                  <a:pt x="522" y="76"/>
                </a:cubicBezTo>
                <a:cubicBezTo>
                  <a:pt x="514" y="69"/>
                  <a:pt x="514" y="69"/>
                  <a:pt x="514" y="69"/>
                </a:cubicBezTo>
                <a:cubicBezTo>
                  <a:pt x="512" y="68"/>
                  <a:pt x="510" y="67"/>
                  <a:pt x="508" y="66"/>
                </a:cubicBezTo>
                <a:cubicBezTo>
                  <a:pt x="508" y="62"/>
                  <a:pt x="508" y="62"/>
                  <a:pt x="508" y="62"/>
                </a:cubicBezTo>
                <a:cubicBezTo>
                  <a:pt x="514" y="64"/>
                  <a:pt x="520" y="68"/>
                  <a:pt x="525" y="72"/>
                </a:cubicBezTo>
                <a:close/>
                <a:moveTo>
                  <a:pt x="525" y="91"/>
                </a:moveTo>
                <a:cubicBezTo>
                  <a:pt x="521" y="84"/>
                  <a:pt x="517" y="73"/>
                  <a:pt x="508" y="72"/>
                </a:cubicBezTo>
                <a:cubicBezTo>
                  <a:pt x="508" y="76"/>
                  <a:pt x="508" y="76"/>
                  <a:pt x="508" y="76"/>
                </a:cubicBezTo>
                <a:cubicBezTo>
                  <a:pt x="508" y="76"/>
                  <a:pt x="508" y="76"/>
                  <a:pt x="508" y="77"/>
                </a:cubicBezTo>
                <a:cubicBezTo>
                  <a:pt x="518" y="80"/>
                  <a:pt x="519" y="89"/>
                  <a:pt x="523" y="97"/>
                </a:cubicBezTo>
                <a:cubicBezTo>
                  <a:pt x="524" y="107"/>
                  <a:pt x="520" y="117"/>
                  <a:pt x="515" y="126"/>
                </a:cubicBezTo>
                <a:cubicBezTo>
                  <a:pt x="513" y="128"/>
                  <a:pt x="510" y="131"/>
                  <a:pt x="508" y="133"/>
                </a:cubicBezTo>
                <a:cubicBezTo>
                  <a:pt x="508" y="138"/>
                  <a:pt x="508" y="138"/>
                  <a:pt x="508" y="138"/>
                </a:cubicBezTo>
                <a:cubicBezTo>
                  <a:pt x="510" y="136"/>
                  <a:pt x="513" y="135"/>
                  <a:pt x="516" y="133"/>
                </a:cubicBezTo>
                <a:cubicBezTo>
                  <a:pt x="516" y="129"/>
                  <a:pt x="520" y="127"/>
                  <a:pt x="521" y="123"/>
                </a:cubicBezTo>
                <a:cubicBezTo>
                  <a:pt x="523" y="120"/>
                  <a:pt x="524" y="117"/>
                  <a:pt x="525" y="113"/>
                </a:cubicBezTo>
                <a:cubicBezTo>
                  <a:pt x="525" y="91"/>
                  <a:pt x="525" y="91"/>
                  <a:pt x="525" y="91"/>
                </a:cubicBezTo>
                <a:close/>
                <a:moveTo>
                  <a:pt x="525" y="126"/>
                </a:moveTo>
                <a:cubicBezTo>
                  <a:pt x="525" y="135"/>
                  <a:pt x="525" y="135"/>
                  <a:pt x="525" y="135"/>
                </a:cubicBezTo>
                <a:cubicBezTo>
                  <a:pt x="522" y="139"/>
                  <a:pt x="519" y="143"/>
                  <a:pt x="514" y="146"/>
                </a:cubicBezTo>
                <a:cubicBezTo>
                  <a:pt x="512" y="147"/>
                  <a:pt x="510" y="148"/>
                  <a:pt x="508" y="148"/>
                </a:cubicBezTo>
                <a:cubicBezTo>
                  <a:pt x="508" y="145"/>
                  <a:pt x="508" y="145"/>
                  <a:pt x="508" y="145"/>
                </a:cubicBezTo>
                <a:cubicBezTo>
                  <a:pt x="509" y="144"/>
                  <a:pt x="511" y="143"/>
                  <a:pt x="512" y="142"/>
                </a:cubicBezTo>
                <a:cubicBezTo>
                  <a:pt x="518" y="137"/>
                  <a:pt x="522" y="132"/>
                  <a:pt x="525" y="126"/>
                </a:cubicBezTo>
                <a:close/>
                <a:moveTo>
                  <a:pt x="525" y="140"/>
                </a:moveTo>
                <a:cubicBezTo>
                  <a:pt x="520" y="145"/>
                  <a:pt x="514" y="151"/>
                  <a:pt x="508" y="154"/>
                </a:cubicBezTo>
                <a:cubicBezTo>
                  <a:pt x="508" y="158"/>
                  <a:pt x="508" y="158"/>
                  <a:pt x="508" y="158"/>
                </a:cubicBezTo>
                <a:cubicBezTo>
                  <a:pt x="515" y="155"/>
                  <a:pt x="520" y="151"/>
                  <a:pt x="525" y="145"/>
                </a:cubicBezTo>
                <a:cubicBezTo>
                  <a:pt x="525" y="140"/>
                  <a:pt x="525" y="140"/>
                  <a:pt x="525" y="140"/>
                </a:cubicBezTo>
                <a:close/>
                <a:moveTo>
                  <a:pt x="508" y="125"/>
                </a:moveTo>
                <a:cubicBezTo>
                  <a:pt x="508" y="120"/>
                  <a:pt x="508" y="120"/>
                  <a:pt x="508" y="120"/>
                </a:cubicBezTo>
                <a:cubicBezTo>
                  <a:pt x="509" y="119"/>
                  <a:pt x="510" y="116"/>
                  <a:pt x="511" y="115"/>
                </a:cubicBezTo>
                <a:cubicBezTo>
                  <a:pt x="515" y="110"/>
                  <a:pt x="514" y="102"/>
                  <a:pt x="513" y="96"/>
                </a:cubicBezTo>
                <a:cubicBezTo>
                  <a:pt x="512" y="93"/>
                  <a:pt x="510" y="92"/>
                  <a:pt x="508" y="90"/>
                </a:cubicBezTo>
                <a:cubicBezTo>
                  <a:pt x="508" y="86"/>
                  <a:pt x="508" y="86"/>
                  <a:pt x="508" y="86"/>
                </a:cubicBezTo>
                <a:cubicBezTo>
                  <a:pt x="509" y="86"/>
                  <a:pt x="509" y="86"/>
                  <a:pt x="509" y="86"/>
                </a:cubicBezTo>
                <a:cubicBezTo>
                  <a:pt x="512" y="89"/>
                  <a:pt x="516" y="91"/>
                  <a:pt x="517" y="95"/>
                </a:cubicBezTo>
                <a:cubicBezTo>
                  <a:pt x="520" y="103"/>
                  <a:pt x="519" y="113"/>
                  <a:pt x="514" y="120"/>
                </a:cubicBezTo>
                <a:cubicBezTo>
                  <a:pt x="512" y="122"/>
                  <a:pt x="510" y="124"/>
                  <a:pt x="508" y="125"/>
                </a:cubicBezTo>
                <a:close/>
                <a:moveTo>
                  <a:pt x="508" y="113"/>
                </a:moveTo>
                <a:cubicBezTo>
                  <a:pt x="508" y="112"/>
                  <a:pt x="508" y="112"/>
                  <a:pt x="508" y="112"/>
                </a:cubicBezTo>
                <a:cubicBezTo>
                  <a:pt x="508" y="112"/>
                  <a:pt x="508" y="112"/>
                  <a:pt x="508" y="112"/>
                </a:cubicBezTo>
                <a:cubicBezTo>
                  <a:pt x="508" y="112"/>
                  <a:pt x="509" y="112"/>
                  <a:pt x="510" y="113"/>
                </a:cubicBezTo>
                <a:cubicBezTo>
                  <a:pt x="510" y="114"/>
                  <a:pt x="508" y="114"/>
                  <a:pt x="508" y="113"/>
                </a:cubicBezTo>
                <a:close/>
                <a:moveTo>
                  <a:pt x="508" y="111"/>
                </a:moveTo>
                <a:cubicBezTo>
                  <a:pt x="508" y="94"/>
                  <a:pt x="508" y="94"/>
                  <a:pt x="508" y="94"/>
                </a:cubicBezTo>
                <a:cubicBezTo>
                  <a:pt x="508" y="94"/>
                  <a:pt x="508" y="95"/>
                  <a:pt x="509" y="95"/>
                </a:cubicBezTo>
                <a:cubicBezTo>
                  <a:pt x="511" y="98"/>
                  <a:pt x="514" y="101"/>
                  <a:pt x="512" y="106"/>
                </a:cubicBezTo>
                <a:cubicBezTo>
                  <a:pt x="511" y="108"/>
                  <a:pt x="508" y="110"/>
                  <a:pt x="508" y="111"/>
                </a:cubicBezTo>
                <a:close/>
                <a:moveTo>
                  <a:pt x="508" y="165"/>
                </a:moveTo>
                <a:cubicBezTo>
                  <a:pt x="505" y="165"/>
                  <a:pt x="503" y="165"/>
                  <a:pt x="500" y="165"/>
                </a:cubicBezTo>
                <a:cubicBezTo>
                  <a:pt x="500" y="156"/>
                  <a:pt x="500" y="156"/>
                  <a:pt x="500" y="156"/>
                </a:cubicBezTo>
                <a:cubicBezTo>
                  <a:pt x="503" y="155"/>
                  <a:pt x="505" y="154"/>
                  <a:pt x="508" y="154"/>
                </a:cubicBezTo>
                <a:cubicBezTo>
                  <a:pt x="508" y="158"/>
                  <a:pt x="508" y="158"/>
                  <a:pt x="508" y="158"/>
                </a:cubicBezTo>
                <a:cubicBezTo>
                  <a:pt x="507" y="158"/>
                  <a:pt x="506" y="158"/>
                  <a:pt x="505" y="158"/>
                </a:cubicBezTo>
                <a:cubicBezTo>
                  <a:pt x="505" y="159"/>
                  <a:pt x="505" y="159"/>
                  <a:pt x="505" y="159"/>
                </a:cubicBezTo>
                <a:cubicBezTo>
                  <a:pt x="506" y="160"/>
                  <a:pt x="507" y="160"/>
                  <a:pt x="508" y="160"/>
                </a:cubicBezTo>
                <a:cubicBezTo>
                  <a:pt x="508" y="165"/>
                  <a:pt x="508" y="165"/>
                  <a:pt x="508" y="165"/>
                </a:cubicBezTo>
                <a:close/>
                <a:moveTo>
                  <a:pt x="500" y="20"/>
                </a:moveTo>
                <a:cubicBezTo>
                  <a:pt x="503" y="20"/>
                  <a:pt x="505" y="20"/>
                  <a:pt x="508" y="20"/>
                </a:cubicBezTo>
                <a:cubicBezTo>
                  <a:pt x="508" y="24"/>
                  <a:pt x="508" y="24"/>
                  <a:pt x="508" y="24"/>
                </a:cubicBezTo>
                <a:cubicBezTo>
                  <a:pt x="505" y="24"/>
                  <a:pt x="503" y="24"/>
                  <a:pt x="500" y="24"/>
                </a:cubicBezTo>
                <a:cubicBezTo>
                  <a:pt x="500" y="20"/>
                  <a:pt x="500" y="20"/>
                  <a:pt x="500" y="20"/>
                </a:cubicBezTo>
                <a:close/>
                <a:moveTo>
                  <a:pt x="508" y="36"/>
                </a:moveTo>
                <a:cubicBezTo>
                  <a:pt x="508" y="40"/>
                  <a:pt x="508" y="40"/>
                  <a:pt x="508" y="40"/>
                </a:cubicBezTo>
                <a:cubicBezTo>
                  <a:pt x="505" y="40"/>
                  <a:pt x="503" y="40"/>
                  <a:pt x="501" y="40"/>
                </a:cubicBezTo>
                <a:cubicBezTo>
                  <a:pt x="501" y="40"/>
                  <a:pt x="501" y="40"/>
                  <a:pt x="500" y="40"/>
                </a:cubicBezTo>
                <a:cubicBezTo>
                  <a:pt x="500" y="36"/>
                  <a:pt x="500" y="36"/>
                  <a:pt x="500" y="36"/>
                </a:cubicBezTo>
                <a:cubicBezTo>
                  <a:pt x="503" y="36"/>
                  <a:pt x="505" y="36"/>
                  <a:pt x="508" y="36"/>
                </a:cubicBezTo>
                <a:close/>
                <a:moveTo>
                  <a:pt x="508" y="44"/>
                </a:moveTo>
                <a:cubicBezTo>
                  <a:pt x="508" y="48"/>
                  <a:pt x="508" y="48"/>
                  <a:pt x="508" y="48"/>
                </a:cubicBezTo>
                <a:cubicBezTo>
                  <a:pt x="505" y="48"/>
                  <a:pt x="503" y="48"/>
                  <a:pt x="500" y="48"/>
                </a:cubicBezTo>
                <a:cubicBezTo>
                  <a:pt x="500" y="43"/>
                  <a:pt x="500" y="43"/>
                  <a:pt x="500" y="43"/>
                </a:cubicBezTo>
                <a:cubicBezTo>
                  <a:pt x="503" y="43"/>
                  <a:pt x="505" y="43"/>
                  <a:pt x="508" y="44"/>
                </a:cubicBezTo>
                <a:close/>
                <a:moveTo>
                  <a:pt x="508" y="52"/>
                </a:moveTo>
                <a:cubicBezTo>
                  <a:pt x="508" y="56"/>
                  <a:pt x="508" y="56"/>
                  <a:pt x="508" y="56"/>
                </a:cubicBezTo>
                <a:cubicBezTo>
                  <a:pt x="505" y="56"/>
                  <a:pt x="503" y="56"/>
                  <a:pt x="500" y="57"/>
                </a:cubicBezTo>
                <a:cubicBezTo>
                  <a:pt x="500" y="52"/>
                  <a:pt x="500" y="52"/>
                  <a:pt x="500" y="52"/>
                </a:cubicBezTo>
                <a:cubicBezTo>
                  <a:pt x="501" y="52"/>
                  <a:pt x="502" y="52"/>
                  <a:pt x="502" y="52"/>
                </a:cubicBezTo>
                <a:cubicBezTo>
                  <a:pt x="504" y="52"/>
                  <a:pt x="506" y="52"/>
                  <a:pt x="508" y="52"/>
                </a:cubicBezTo>
                <a:close/>
                <a:moveTo>
                  <a:pt x="508" y="62"/>
                </a:moveTo>
                <a:cubicBezTo>
                  <a:pt x="508" y="66"/>
                  <a:pt x="508" y="66"/>
                  <a:pt x="508" y="66"/>
                </a:cubicBezTo>
                <a:cubicBezTo>
                  <a:pt x="505" y="65"/>
                  <a:pt x="503" y="65"/>
                  <a:pt x="500" y="65"/>
                </a:cubicBezTo>
                <a:cubicBezTo>
                  <a:pt x="500" y="61"/>
                  <a:pt x="500" y="61"/>
                  <a:pt x="500" y="61"/>
                </a:cubicBezTo>
                <a:cubicBezTo>
                  <a:pt x="503" y="61"/>
                  <a:pt x="505" y="62"/>
                  <a:pt x="508" y="62"/>
                </a:cubicBezTo>
                <a:close/>
                <a:moveTo>
                  <a:pt x="508" y="72"/>
                </a:moveTo>
                <a:cubicBezTo>
                  <a:pt x="508" y="76"/>
                  <a:pt x="508" y="76"/>
                  <a:pt x="508" y="76"/>
                </a:cubicBezTo>
                <a:cubicBezTo>
                  <a:pt x="505" y="75"/>
                  <a:pt x="503" y="76"/>
                  <a:pt x="500" y="77"/>
                </a:cubicBezTo>
                <a:cubicBezTo>
                  <a:pt x="500" y="72"/>
                  <a:pt x="500" y="72"/>
                  <a:pt x="500" y="72"/>
                </a:cubicBezTo>
                <a:cubicBezTo>
                  <a:pt x="502" y="72"/>
                  <a:pt x="504" y="72"/>
                  <a:pt x="505" y="72"/>
                </a:cubicBezTo>
                <a:cubicBezTo>
                  <a:pt x="506" y="72"/>
                  <a:pt x="507" y="72"/>
                  <a:pt x="508" y="72"/>
                </a:cubicBezTo>
                <a:close/>
                <a:moveTo>
                  <a:pt x="508" y="86"/>
                </a:moveTo>
                <a:cubicBezTo>
                  <a:pt x="508" y="90"/>
                  <a:pt x="508" y="90"/>
                  <a:pt x="508" y="90"/>
                </a:cubicBezTo>
                <a:cubicBezTo>
                  <a:pt x="507" y="90"/>
                  <a:pt x="507" y="90"/>
                  <a:pt x="506" y="90"/>
                </a:cubicBezTo>
                <a:cubicBezTo>
                  <a:pt x="505" y="90"/>
                  <a:pt x="502" y="89"/>
                  <a:pt x="500" y="89"/>
                </a:cubicBezTo>
                <a:cubicBezTo>
                  <a:pt x="500" y="85"/>
                  <a:pt x="500" y="85"/>
                  <a:pt x="500" y="85"/>
                </a:cubicBezTo>
                <a:cubicBezTo>
                  <a:pt x="508" y="86"/>
                  <a:pt x="508" y="86"/>
                  <a:pt x="508" y="86"/>
                </a:cubicBezTo>
                <a:close/>
                <a:moveTo>
                  <a:pt x="508" y="94"/>
                </a:moveTo>
                <a:cubicBezTo>
                  <a:pt x="508" y="111"/>
                  <a:pt x="508" y="111"/>
                  <a:pt x="508" y="111"/>
                </a:cubicBezTo>
                <a:cubicBezTo>
                  <a:pt x="508" y="112"/>
                  <a:pt x="508" y="112"/>
                  <a:pt x="508" y="112"/>
                </a:cubicBezTo>
                <a:cubicBezTo>
                  <a:pt x="508" y="113"/>
                  <a:pt x="508" y="113"/>
                  <a:pt x="508" y="113"/>
                </a:cubicBezTo>
                <a:cubicBezTo>
                  <a:pt x="507" y="113"/>
                  <a:pt x="507" y="113"/>
                  <a:pt x="507" y="113"/>
                </a:cubicBezTo>
                <a:cubicBezTo>
                  <a:pt x="506" y="116"/>
                  <a:pt x="504" y="120"/>
                  <a:pt x="503" y="122"/>
                </a:cubicBezTo>
                <a:cubicBezTo>
                  <a:pt x="505" y="123"/>
                  <a:pt x="506" y="122"/>
                  <a:pt x="508" y="120"/>
                </a:cubicBezTo>
                <a:cubicBezTo>
                  <a:pt x="508" y="125"/>
                  <a:pt x="508" y="125"/>
                  <a:pt x="508" y="125"/>
                </a:cubicBezTo>
                <a:cubicBezTo>
                  <a:pt x="505" y="127"/>
                  <a:pt x="503" y="128"/>
                  <a:pt x="500" y="129"/>
                </a:cubicBezTo>
                <a:cubicBezTo>
                  <a:pt x="500" y="116"/>
                  <a:pt x="500" y="116"/>
                  <a:pt x="500" y="116"/>
                </a:cubicBezTo>
                <a:cubicBezTo>
                  <a:pt x="502" y="110"/>
                  <a:pt x="506" y="104"/>
                  <a:pt x="501" y="99"/>
                </a:cubicBezTo>
                <a:cubicBezTo>
                  <a:pt x="501" y="99"/>
                  <a:pt x="501" y="99"/>
                  <a:pt x="500" y="98"/>
                </a:cubicBezTo>
                <a:cubicBezTo>
                  <a:pt x="500" y="92"/>
                  <a:pt x="500" y="92"/>
                  <a:pt x="500" y="92"/>
                </a:cubicBezTo>
                <a:cubicBezTo>
                  <a:pt x="503" y="93"/>
                  <a:pt x="505" y="93"/>
                  <a:pt x="508" y="94"/>
                </a:cubicBezTo>
                <a:close/>
                <a:moveTo>
                  <a:pt x="508" y="133"/>
                </a:moveTo>
                <a:cubicBezTo>
                  <a:pt x="508" y="138"/>
                  <a:pt x="508" y="138"/>
                  <a:pt x="508" y="138"/>
                </a:cubicBezTo>
                <a:cubicBezTo>
                  <a:pt x="505" y="139"/>
                  <a:pt x="503" y="140"/>
                  <a:pt x="501" y="141"/>
                </a:cubicBezTo>
                <a:cubicBezTo>
                  <a:pt x="501" y="141"/>
                  <a:pt x="500" y="142"/>
                  <a:pt x="500" y="142"/>
                </a:cubicBezTo>
                <a:cubicBezTo>
                  <a:pt x="500" y="138"/>
                  <a:pt x="500" y="138"/>
                  <a:pt x="500" y="138"/>
                </a:cubicBezTo>
                <a:cubicBezTo>
                  <a:pt x="503" y="137"/>
                  <a:pt x="505" y="135"/>
                  <a:pt x="508" y="133"/>
                </a:cubicBezTo>
                <a:close/>
                <a:moveTo>
                  <a:pt x="508" y="145"/>
                </a:moveTo>
                <a:cubicBezTo>
                  <a:pt x="508" y="148"/>
                  <a:pt x="508" y="148"/>
                  <a:pt x="508" y="148"/>
                </a:cubicBezTo>
                <a:cubicBezTo>
                  <a:pt x="505" y="149"/>
                  <a:pt x="503" y="150"/>
                  <a:pt x="500" y="151"/>
                </a:cubicBezTo>
                <a:cubicBezTo>
                  <a:pt x="500" y="147"/>
                  <a:pt x="500" y="147"/>
                  <a:pt x="500" y="147"/>
                </a:cubicBezTo>
                <a:cubicBezTo>
                  <a:pt x="503" y="146"/>
                  <a:pt x="505" y="146"/>
                  <a:pt x="508" y="145"/>
                </a:cubicBezTo>
                <a:close/>
                <a:moveTo>
                  <a:pt x="500" y="165"/>
                </a:moveTo>
                <a:cubicBezTo>
                  <a:pt x="492" y="165"/>
                  <a:pt x="492" y="165"/>
                  <a:pt x="492" y="165"/>
                </a:cubicBezTo>
                <a:cubicBezTo>
                  <a:pt x="492" y="157"/>
                  <a:pt x="492" y="157"/>
                  <a:pt x="492" y="157"/>
                </a:cubicBezTo>
                <a:cubicBezTo>
                  <a:pt x="492" y="157"/>
                  <a:pt x="492" y="157"/>
                  <a:pt x="492" y="157"/>
                </a:cubicBezTo>
                <a:cubicBezTo>
                  <a:pt x="494" y="154"/>
                  <a:pt x="497" y="156"/>
                  <a:pt x="499" y="156"/>
                </a:cubicBezTo>
                <a:cubicBezTo>
                  <a:pt x="500" y="156"/>
                  <a:pt x="500" y="156"/>
                  <a:pt x="500" y="156"/>
                </a:cubicBezTo>
                <a:cubicBezTo>
                  <a:pt x="500" y="165"/>
                  <a:pt x="500" y="165"/>
                  <a:pt x="500" y="165"/>
                </a:cubicBezTo>
                <a:close/>
                <a:moveTo>
                  <a:pt x="492" y="21"/>
                </a:moveTo>
                <a:cubicBezTo>
                  <a:pt x="493" y="20"/>
                  <a:pt x="495" y="20"/>
                  <a:pt x="497" y="20"/>
                </a:cubicBezTo>
                <a:cubicBezTo>
                  <a:pt x="498" y="20"/>
                  <a:pt x="499" y="20"/>
                  <a:pt x="500" y="20"/>
                </a:cubicBezTo>
                <a:cubicBezTo>
                  <a:pt x="500" y="24"/>
                  <a:pt x="500" y="24"/>
                  <a:pt x="500" y="24"/>
                </a:cubicBezTo>
                <a:cubicBezTo>
                  <a:pt x="499" y="24"/>
                  <a:pt x="497" y="24"/>
                  <a:pt x="496" y="24"/>
                </a:cubicBezTo>
                <a:cubicBezTo>
                  <a:pt x="494" y="25"/>
                  <a:pt x="493" y="25"/>
                  <a:pt x="492" y="25"/>
                </a:cubicBezTo>
                <a:cubicBezTo>
                  <a:pt x="492" y="21"/>
                  <a:pt x="492" y="21"/>
                  <a:pt x="492" y="21"/>
                </a:cubicBezTo>
                <a:close/>
                <a:moveTo>
                  <a:pt x="500" y="36"/>
                </a:moveTo>
                <a:cubicBezTo>
                  <a:pt x="500" y="40"/>
                  <a:pt x="500" y="40"/>
                  <a:pt x="500" y="40"/>
                </a:cubicBezTo>
                <a:cubicBezTo>
                  <a:pt x="497" y="40"/>
                  <a:pt x="494" y="41"/>
                  <a:pt x="492" y="42"/>
                </a:cubicBezTo>
                <a:cubicBezTo>
                  <a:pt x="492" y="36"/>
                  <a:pt x="492" y="36"/>
                  <a:pt x="492" y="36"/>
                </a:cubicBezTo>
                <a:cubicBezTo>
                  <a:pt x="494" y="36"/>
                  <a:pt x="497" y="36"/>
                  <a:pt x="500" y="36"/>
                </a:cubicBezTo>
                <a:close/>
                <a:moveTo>
                  <a:pt x="500" y="43"/>
                </a:moveTo>
                <a:cubicBezTo>
                  <a:pt x="500" y="48"/>
                  <a:pt x="500" y="48"/>
                  <a:pt x="500" y="48"/>
                </a:cubicBezTo>
                <a:cubicBezTo>
                  <a:pt x="497" y="48"/>
                  <a:pt x="494" y="49"/>
                  <a:pt x="492" y="50"/>
                </a:cubicBezTo>
                <a:cubicBezTo>
                  <a:pt x="492" y="46"/>
                  <a:pt x="492" y="46"/>
                  <a:pt x="492" y="46"/>
                </a:cubicBezTo>
                <a:cubicBezTo>
                  <a:pt x="494" y="45"/>
                  <a:pt x="497" y="44"/>
                  <a:pt x="500" y="44"/>
                </a:cubicBezTo>
                <a:cubicBezTo>
                  <a:pt x="500" y="44"/>
                  <a:pt x="500" y="44"/>
                  <a:pt x="500" y="43"/>
                </a:cubicBezTo>
                <a:close/>
                <a:moveTo>
                  <a:pt x="500" y="52"/>
                </a:moveTo>
                <a:cubicBezTo>
                  <a:pt x="500" y="57"/>
                  <a:pt x="500" y="57"/>
                  <a:pt x="500" y="57"/>
                </a:cubicBezTo>
                <a:cubicBezTo>
                  <a:pt x="499" y="57"/>
                  <a:pt x="498" y="57"/>
                  <a:pt x="497" y="58"/>
                </a:cubicBezTo>
                <a:cubicBezTo>
                  <a:pt x="496" y="59"/>
                  <a:pt x="497" y="60"/>
                  <a:pt x="498" y="61"/>
                </a:cubicBezTo>
                <a:cubicBezTo>
                  <a:pt x="499" y="61"/>
                  <a:pt x="499" y="61"/>
                  <a:pt x="500" y="61"/>
                </a:cubicBezTo>
                <a:cubicBezTo>
                  <a:pt x="500" y="65"/>
                  <a:pt x="500" y="65"/>
                  <a:pt x="500" y="65"/>
                </a:cubicBezTo>
                <a:cubicBezTo>
                  <a:pt x="500" y="66"/>
                  <a:pt x="499" y="66"/>
                  <a:pt x="499" y="66"/>
                </a:cubicBezTo>
                <a:cubicBezTo>
                  <a:pt x="498" y="68"/>
                  <a:pt x="498" y="69"/>
                  <a:pt x="499" y="71"/>
                </a:cubicBezTo>
                <a:cubicBezTo>
                  <a:pt x="499" y="71"/>
                  <a:pt x="500" y="72"/>
                  <a:pt x="500" y="72"/>
                </a:cubicBezTo>
                <a:cubicBezTo>
                  <a:pt x="500" y="77"/>
                  <a:pt x="500" y="77"/>
                  <a:pt x="500" y="77"/>
                </a:cubicBezTo>
                <a:cubicBezTo>
                  <a:pt x="500" y="77"/>
                  <a:pt x="500" y="77"/>
                  <a:pt x="500" y="77"/>
                </a:cubicBezTo>
                <a:cubicBezTo>
                  <a:pt x="500" y="80"/>
                  <a:pt x="498" y="82"/>
                  <a:pt x="500" y="85"/>
                </a:cubicBezTo>
                <a:cubicBezTo>
                  <a:pt x="500" y="85"/>
                  <a:pt x="500" y="85"/>
                  <a:pt x="500" y="85"/>
                </a:cubicBezTo>
                <a:cubicBezTo>
                  <a:pt x="500" y="89"/>
                  <a:pt x="500" y="89"/>
                  <a:pt x="500" y="89"/>
                </a:cubicBezTo>
                <a:cubicBezTo>
                  <a:pt x="499" y="88"/>
                  <a:pt x="498" y="89"/>
                  <a:pt x="497" y="90"/>
                </a:cubicBezTo>
                <a:cubicBezTo>
                  <a:pt x="498" y="91"/>
                  <a:pt x="499" y="91"/>
                  <a:pt x="500" y="92"/>
                </a:cubicBezTo>
                <a:cubicBezTo>
                  <a:pt x="500" y="98"/>
                  <a:pt x="500" y="98"/>
                  <a:pt x="500" y="98"/>
                </a:cubicBezTo>
                <a:cubicBezTo>
                  <a:pt x="497" y="97"/>
                  <a:pt x="496" y="93"/>
                  <a:pt x="492" y="94"/>
                </a:cubicBezTo>
                <a:cubicBezTo>
                  <a:pt x="492" y="87"/>
                  <a:pt x="492" y="87"/>
                  <a:pt x="492" y="87"/>
                </a:cubicBezTo>
                <a:cubicBezTo>
                  <a:pt x="497" y="80"/>
                  <a:pt x="493" y="72"/>
                  <a:pt x="492" y="64"/>
                </a:cubicBezTo>
                <a:cubicBezTo>
                  <a:pt x="492" y="64"/>
                  <a:pt x="492" y="63"/>
                  <a:pt x="492" y="63"/>
                </a:cubicBezTo>
                <a:cubicBezTo>
                  <a:pt x="492" y="52"/>
                  <a:pt x="492" y="52"/>
                  <a:pt x="492" y="52"/>
                </a:cubicBezTo>
                <a:cubicBezTo>
                  <a:pt x="494" y="54"/>
                  <a:pt x="497" y="52"/>
                  <a:pt x="500" y="52"/>
                </a:cubicBezTo>
                <a:close/>
                <a:moveTo>
                  <a:pt x="500" y="116"/>
                </a:moveTo>
                <a:cubicBezTo>
                  <a:pt x="500" y="129"/>
                  <a:pt x="500" y="129"/>
                  <a:pt x="500" y="129"/>
                </a:cubicBezTo>
                <a:cubicBezTo>
                  <a:pt x="499" y="130"/>
                  <a:pt x="497" y="130"/>
                  <a:pt x="495" y="130"/>
                </a:cubicBezTo>
                <a:cubicBezTo>
                  <a:pt x="493" y="131"/>
                  <a:pt x="492" y="133"/>
                  <a:pt x="492" y="134"/>
                </a:cubicBezTo>
                <a:cubicBezTo>
                  <a:pt x="492" y="126"/>
                  <a:pt x="492" y="126"/>
                  <a:pt x="492" y="126"/>
                </a:cubicBezTo>
                <a:cubicBezTo>
                  <a:pt x="494" y="123"/>
                  <a:pt x="496" y="121"/>
                  <a:pt x="499" y="118"/>
                </a:cubicBezTo>
                <a:cubicBezTo>
                  <a:pt x="500" y="117"/>
                  <a:pt x="500" y="117"/>
                  <a:pt x="500" y="116"/>
                </a:cubicBezTo>
                <a:close/>
                <a:moveTo>
                  <a:pt x="500" y="138"/>
                </a:moveTo>
                <a:cubicBezTo>
                  <a:pt x="500" y="142"/>
                  <a:pt x="500" y="142"/>
                  <a:pt x="500" y="142"/>
                </a:cubicBezTo>
                <a:cubicBezTo>
                  <a:pt x="498" y="143"/>
                  <a:pt x="494" y="142"/>
                  <a:pt x="492" y="143"/>
                </a:cubicBezTo>
                <a:cubicBezTo>
                  <a:pt x="492" y="139"/>
                  <a:pt x="492" y="139"/>
                  <a:pt x="492" y="139"/>
                </a:cubicBezTo>
                <a:cubicBezTo>
                  <a:pt x="495" y="139"/>
                  <a:pt x="498" y="139"/>
                  <a:pt x="500" y="138"/>
                </a:cubicBezTo>
                <a:close/>
                <a:moveTo>
                  <a:pt x="500" y="147"/>
                </a:moveTo>
                <a:cubicBezTo>
                  <a:pt x="500" y="151"/>
                  <a:pt x="500" y="151"/>
                  <a:pt x="500" y="151"/>
                </a:cubicBezTo>
                <a:cubicBezTo>
                  <a:pt x="497" y="152"/>
                  <a:pt x="495" y="153"/>
                  <a:pt x="492" y="153"/>
                </a:cubicBezTo>
                <a:cubicBezTo>
                  <a:pt x="492" y="149"/>
                  <a:pt x="492" y="149"/>
                  <a:pt x="492" y="149"/>
                </a:cubicBezTo>
                <a:cubicBezTo>
                  <a:pt x="493" y="149"/>
                  <a:pt x="494" y="149"/>
                  <a:pt x="495" y="149"/>
                </a:cubicBezTo>
                <a:cubicBezTo>
                  <a:pt x="496" y="149"/>
                  <a:pt x="498" y="148"/>
                  <a:pt x="500" y="147"/>
                </a:cubicBezTo>
                <a:close/>
                <a:moveTo>
                  <a:pt x="492" y="165"/>
                </a:moveTo>
                <a:cubicBezTo>
                  <a:pt x="484" y="165"/>
                  <a:pt x="476" y="165"/>
                  <a:pt x="469" y="165"/>
                </a:cubicBezTo>
                <a:cubicBezTo>
                  <a:pt x="469" y="159"/>
                  <a:pt x="469" y="159"/>
                  <a:pt x="469" y="159"/>
                </a:cubicBezTo>
                <a:cubicBezTo>
                  <a:pt x="475" y="159"/>
                  <a:pt x="480" y="160"/>
                  <a:pt x="486" y="159"/>
                </a:cubicBezTo>
                <a:cubicBezTo>
                  <a:pt x="486" y="155"/>
                  <a:pt x="483" y="151"/>
                  <a:pt x="483" y="146"/>
                </a:cubicBezTo>
                <a:cubicBezTo>
                  <a:pt x="483" y="138"/>
                  <a:pt x="487" y="132"/>
                  <a:pt x="492" y="126"/>
                </a:cubicBezTo>
                <a:cubicBezTo>
                  <a:pt x="492" y="134"/>
                  <a:pt x="492" y="134"/>
                  <a:pt x="492" y="134"/>
                </a:cubicBezTo>
                <a:cubicBezTo>
                  <a:pt x="491" y="136"/>
                  <a:pt x="490" y="137"/>
                  <a:pt x="490" y="139"/>
                </a:cubicBezTo>
                <a:cubicBezTo>
                  <a:pt x="491" y="139"/>
                  <a:pt x="491" y="139"/>
                  <a:pt x="492" y="139"/>
                </a:cubicBezTo>
                <a:cubicBezTo>
                  <a:pt x="492" y="143"/>
                  <a:pt x="492" y="143"/>
                  <a:pt x="492" y="143"/>
                </a:cubicBezTo>
                <a:cubicBezTo>
                  <a:pt x="490" y="143"/>
                  <a:pt x="489" y="144"/>
                  <a:pt x="488" y="146"/>
                </a:cubicBezTo>
                <a:cubicBezTo>
                  <a:pt x="488" y="149"/>
                  <a:pt x="490" y="149"/>
                  <a:pt x="492" y="149"/>
                </a:cubicBezTo>
                <a:cubicBezTo>
                  <a:pt x="492" y="153"/>
                  <a:pt x="492" y="153"/>
                  <a:pt x="492" y="153"/>
                </a:cubicBezTo>
                <a:cubicBezTo>
                  <a:pt x="491" y="153"/>
                  <a:pt x="491" y="153"/>
                  <a:pt x="490" y="153"/>
                </a:cubicBezTo>
                <a:cubicBezTo>
                  <a:pt x="490" y="155"/>
                  <a:pt x="490" y="156"/>
                  <a:pt x="492" y="157"/>
                </a:cubicBezTo>
                <a:cubicBezTo>
                  <a:pt x="492" y="165"/>
                  <a:pt x="492" y="165"/>
                  <a:pt x="492" y="165"/>
                </a:cubicBezTo>
                <a:close/>
                <a:moveTo>
                  <a:pt x="469" y="30"/>
                </a:moveTo>
                <a:cubicBezTo>
                  <a:pt x="476" y="25"/>
                  <a:pt x="483" y="22"/>
                  <a:pt x="492" y="21"/>
                </a:cubicBezTo>
                <a:cubicBezTo>
                  <a:pt x="492" y="25"/>
                  <a:pt x="492" y="25"/>
                  <a:pt x="492" y="25"/>
                </a:cubicBezTo>
                <a:cubicBezTo>
                  <a:pt x="483" y="26"/>
                  <a:pt x="476" y="30"/>
                  <a:pt x="469" y="35"/>
                </a:cubicBezTo>
                <a:cubicBezTo>
                  <a:pt x="469" y="30"/>
                  <a:pt x="469" y="30"/>
                  <a:pt x="469" y="30"/>
                </a:cubicBezTo>
                <a:close/>
                <a:moveTo>
                  <a:pt x="492" y="36"/>
                </a:moveTo>
                <a:cubicBezTo>
                  <a:pt x="492" y="42"/>
                  <a:pt x="492" y="42"/>
                  <a:pt x="492" y="42"/>
                </a:cubicBezTo>
                <a:cubicBezTo>
                  <a:pt x="487" y="42"/>
                  <a:pt x="483" y="44"/>
                  <a:pt x="480" y="46"/>
                </a:cubicBezTo>
                <a:cubicBezTo>
                  <a:pt x="484" y="49"/>
                  <a:pt x="488" y="47"/>
                  <a:pt x="492" y="46"/>
                </a:cubicBezTo>
                <a:cubicBezTo>
                  <a:pt x="492" y="50"/>
                  <a:pt x="492" y="50"/>
                  <a:pt x="492" y="50"/>
                </a:cubicBezTo>
                <a:cubicBezTo>
                  <a:pt x="491" y="50"/>
                  <a:pt x="491" y="51"/>
                  <a:pt x="490" y="51"/>
                </a:cubicBezTo>
                <a:cubicBezTo>
                  <a:pt x="491" y="52"/>
                  <a:pt x="491" y="52"/>
                  <a:pt x="491" y="52"/>
                </a:cubicBezTo>
                <a:cubicBezTo>
                  <a:pt x="491" y="52"/>
                  <a:pt x="491" y="52"/>
                  <a:pt x="492" y="52"/>
                </a:cubicBezTo>
                <a:cubicBezTo>
                  <a:pt x="492" y="63"/>
                  <a:pt x="492" y="63"/>
                  <a:pt x="492" y="63"/>
                </a:cubicBezTo>
                <a:cubicBezTo>
                  <a:pt x="490" y="60"/>
                  <a:pt x="489" y="56"/>
                  <a:pt x="485" y="54"/>
                </a:cubicBezTo>
                <a:cubicBezTo>
                  <a:pt x="481" y="54"/>
                  <a:pt x="478" y="49"/>
                  <a:pt x="473" y="51"/>
                </a:cubicBezTo>
                <a:cubicBezTo>
                  <a:pt x="472" y="51"/>
                  <a:pt x="470" y="52"/>
                  <a:pt x="469" y="53"/>
                </a:cubicBezTo>
                <a:cubicBezTo>
                  <a:pt x="469" y="47"/>
                  <a:pt x="469" y="47"/>
                  <a:pt x="469" y="47"/>
                </a:cubicBezTo>
                <a:cubicBezTo>
                  <a:pt x="472" y="43"/>
                  <a:pt x="477" y="42"/>
                  <a:pt x="481" y="40"/>
                </a:cubicBezTo>
                <a:cubicBezTo>
                  <a:pt x="485" y="38"/>
                  <a:pt x="488" y="37"/>
                  <a:pt x="492" y="36"/>
                </a:cubicBezTo>
                <a:close/>
                <a:moveTo>
                  <a:pt x="492" y="87"/>
                </a:moveTo>
                <a:cubicBezTo>
                  <a:pt x="492" y="94"/>
                  <a:pt x="492" y="94"/>
                  <a:pt x="492" y="94"/>
                </a:cubicBezTo>
                <a:cubicBezTo>
                  <a:pt x="492" y="94"/>
                  <a:pt x="492" y="94"/>
                  <a:pt x="492" y="94"/>
                </a:cubicBezTo>
                <a:cubicBezTo>
                  <a:pt x="485" y="94"/>
                  <a:pt x="479" y="95"/>
                  <a:pt x="476" y="100"/>
                </a:cubicBezTo>
                <a:cubicBezTo>
                  <a:pt x="475" y="102"/>
                  <a:pt x="474" y="106"/>
                  <a:pt x="476" y="108"/>
                </a:cubicBezTo>
                <a:cubicBezTo>
                  <a:pt x="478" y="110"/>
                  <a:pt x="481" y="109"/>
                  <a:pt x="483" y="108"/>
                </a:cubicBezTo>
                <a:cubicBezTo>
                  <a:pt x="485" y="107"/>
                  <a:pt x="487" y="105"/>
                  <a:pt x="489" y="105"/>
                </a:cubicBezTo>
                <a:cubicBezTo>
                  <a:pt x="491" y="105"/>
                  <a:pt x="491" y="106"/>
                  <a:pt x="491" y="107"/>
                </a:cubicBezTo>
                <a:cubicBezTo>
                  <a:pt x="489" y="109"/>
                  <a:pt x="485" y="112"/>
                  <a:pt x="482" y="113"/>
                </a:cubicBezTo>
                <a:cubicBezTo>
                  <a:pt x="477" y="114"/>
                  <a:pt x="472" y="112"/>
                  <a:pt x="470" y="108"/>
                </a:cubicBezTo>
                <a:cubicBezTo>
                  <a:pt x="469" y="105"/>
                  <a:pt x="470" y="102"/>
                  <a:pt x="471" y="99"/>
                </a:cubicBezTo>
                <a:cubicBezTo>
                  <a:pt x="475" y="93"/>
                  <a:pt x="483" y="90"/>
                  <a:pt x="490" y="89"/>
                </a:cubicBezTo>
                <a:cubicBezTo>
                  <a:pt x="490" y="89"/>
                  <a:pt x="491" y="88"/>
                  <a:pt x="492" y="87"/>
                </a:cubicBezTo>
                <a:close/>
                <a:moveTo>
                  <a:pt x="469" y="157"/>
                </a:moveTo>
                <a:cubicBezTo>
                  <a:pt x="471" y="154"/>
                  <a:pt x="475" y="150"/>
                  <a:pt x="474" y="146"/>
                </a:cubicBezTo>
                <a:cubicBezTo>
                  <a:pt x="471" y="145"/>
                  <a:pt x="470" y="148"/>
                  <a:pt x="469" y="151"/>
                </a:cubicBezTo>
                <a:cubicBezTo>
                  <a:pt x="469" y="157"/>
                  <a:pt x="469" y="157"/>
                  <a:pt x="469" y="157"/>
                </a:cubicBezTo>
                <a:close/>
                <a:moveTo>
                  <a:pt x="469" y="97"/>
                </a:moveTo>
                <a:cubicBezTo>
                  <a:pt x="476" y="89"/>
                  <a:pt x="481" y="80"/>
                  <a:pt x="480" y="70"/>
                </a:cubicBezTo>
                <a:cubicBezTo>
                  <a:pt x="480" y="68"/>
                  <a:pt x="481" y="64"/>
                  <a:pt x="478" y="63"/>
                </a:cubicBezTo>
                <a:cubicBezTo>
                  <a:pt x="473" y="62"/>
                  <a:pt x="474" y="68"/>
                  <a:pt x="469" y="67"/>
                </a:cubicBezTo>
                <a:cubicBezTo>
                  <a:pt x="469" y="67"/>
                  <a:pt x="469" y="67"/>
                  <a:pt x="469" y="67"/>
                </a:cubicBezTo>
                <a:cubicBezTo>
                  <a:pt x="469" y="74"/>
                  <a:pt x="469" y="74"/>
                  <a:pt x="469" y="74"/>
                </a:cubicBezTo>
                <a:cubicBezTo>
                  <a:pt x="469" y="74"/>
                  <a:pt x="469" y="74"/>
                  <a:pt x="470" y="73"/>
                </a:cubicBezTo>
                <a:cubicBezTo>
                  <a:pt x="469" y="75"/>
                  <a:pt x="469" y="75"/>
                  <a:pt x="469" y="75"/>
                </a:cubicBezTo>
                <a:cubicBezTo>
                  <a:pt x="469" y="76"/>
                  <a:pt x="469" y="76"/>
                  <a:pt x="469" y="76"/>
                </a:cubicBezTo>
                <a:cubicBezTo>
                  <a:pt x="469" y="84"/>
                  <a:pt x="469" y="84"/>
                  <a:pt x="469" y="84"/>
                </a:cubicBezTo>
                <a:cubicBezTo>
                  <a:pt x="470" y="82"/>
                  <a:pt x="471" y="81"/>
                  <a:pt x="473" y="79"/>
                </a:cubicBezTo>
                <a:cubicBezTo>
                  <a:pt x="473" y="83"/>
                  <a:pt x="471" y="87"/>
                  <a:pt x="469" y="90"/>
                </a:cubicBezTo>
                <a:lnTo>
                  <a:pt x="469" y="97"/>
                </a:lnTo>
                <a:close/>
                <a:moveTo>
                  <a:pt x="469" y="165"/>
                </a:moveTo>
                <a:cubicBezTo>
                  <a:pt x="466" y="165"/>
                  <a:pt x="464" y="165"/>
                  <a:pt x="461" y="165"/>
                </a:cubicBezTo>
                <a:cubicBezTo>
                  <a:pt x="461" y="159"/>
                  <a:pt x="461" y="159"/>
                  <a:pt x="461" y="159"/>
                </a:cubicBezTo>
                <a:cubicBezTo>
                  <a:pt x="463" y="158"/>
                  <a:pt x="464" y="155"/>
                  <a:pt x="467" y="154"/>
                </a:cubicBezTo>
                <a:cubicBezTo>
                  <a:pt x="468" y="153"/>
                  <a:pt x="468" y="152"/>
                  <a:pt x="469" y="151"/>
                </a:cubicBezTo>
                <a:cubicBezTo>
                  <a:pt x="469" y="157"/>
                  <a:pt x="469" y="157"/>
                  <a:pt x="469" y="157"/>
                </a:cubicBezTo>
                <a:cubicBezTo>
                  <a:pt x="468" y="158"/>
                  <a:pt x="468" y="159"/>
                  <a:pt x="467" y="159"/>
                </a:cubicBezTo>
                <a:cubicBezTo>
                  <a:pt x="468" y="159"/>
                  <a:pt x="468" y="159"/>
                  <a:pt x="469" y="159"/>
                </a:cubicBezTo>
                <a:cubicBezTo>
                  <a:pt x="469" y="165"/>
                  <a:pt x="469" y="165"/>
                  <a:pt x="469" y="165"/>
                </a:cubicBezTo>
                <a:close/>
                <a:moveTo>
                  <a:pt x="461" y="35"/>
                </a:moveTo>
                <a:cubicBezTo>
                  <a:pt x="464" y="33"/>
                  <a:pt x="466" y="31"/>
                  <a:pt x="469" y="30"/>
                </a:cubicBezTo>
                <a:cubicBezTo>
                  <a:pt x="469" y="35"/>
                  <a:pt x="469" y="35"/>
                  <a:pt x="469" y="35"/>
                </a:cubicBezTo>
                <a:cubicBezTo>
                  <a:pt x="467" y="36"/>
                  <a:pt x="465" y="37"/>
                  <a:pt x="463" y="38"/>
                </a:cubicBezTo>
                <a:cubicBezTo>
                  <a:pt x="463" y="39"/>
                  <a:pt x="462" y="39"/>
                  <a:pt x="461" y="40"/>
                </a:cubicBezTo>
                <a:cubicBezTo>
                  <a:pt x="461" y="35"/>
                  <a:pt x="461" y="35"/>
                  <a:pt x="461" y="35"/>
                </a:cubicBezTo>
                <a:close/>
                <a:moveTo>
                  <a:pt x="469" y="47"/>
                </a:moveTo>
                <a:cubicBezTo>
                  <a:pt x="469" y="53"/>
                  <a:pt x="469" y="53"/>
                  <a:pt x="469" y="53"/>
                </a:cubicBezTo>
                <a:cubicBezTo>
                  <a:pt x="466" y="54"/>
                  <a:pt x="463" y="56"/>
                  <a:pt x="461" y="58"/>
                </a:cubicBezTo>
                <a:cubicBezTo>
                  <a:pt x="461" y="52"/>
                  <a:pt x="461" y="52"/>
                  <a:pt x="461" y="52"/>
                </a:cubicBezTo>
                <a:cubicBezTo>
                  <a:pt x="463" y="50"/>
                  <a:pt x="466" y="49"/>
                  <a:pt x="468" y="48"/>
                </a:cubicBezTo>
                <a:cubicBezTo>
                  <a:pt x="468" y="48"/>
                  <a:pt x="469" y="47"/>
                  <a:pt x="469" y="47"/>
                </a:cubicBezTo>
                <a:close/>
                <a:moveTo>
                  <a:pt x="469" y="67"/>
                </a:moveTo>
                <a:cubicBezTo>
                  <a:pt x="469" y="74"/>
                  <a:pt x="469" y="74"/>
                  <a:pt x="469" y="74"/>
                </a:cubicBezTo>
                <a:cubicBezTo>
                  <a:pt x="468" y="75"/>
                  <a:pt x="467" y="77"/>
                  <a:pt x="465" y="77"/>
                </a:cubicBezTo>
                <a:cubicBezTo>
                  <a:pt x="464" y="79"/>
                  <a:pt x="462" y="81"/>
                  <a:pt x="461" y="83"/>
                </a:cubicBezTo>
                <a:cubicBezTo>
                  <a:pt x="461" y="75"/>
                  <a:pt x="461" y="75"/>
                  <a:pt x="461" y="75"/>
                </a:cubicBezTo>
                <a:cubicBezTo>
                  <a:pt x="462" y="75"/>
                  <a:pt x="462" y="74"/>
                  <a:pt x="462" y="74"/>
                </a:cubicBezTo>
                <a:cubicBezTo>
                  <a:pt x="462" y="74"/>
                  <a:pt x="461" y="74"/>
                  <a:pt x="461" y="74"/>
                </a:cubicBezTo>
                <a:cubicBezTo>
                  <a:pt x="461" y="67"/>
                  <a:pt x="461" y="67"/>
                  <a:pt x="461" y="67"/>
                </a:cubicBezTo>
                <a:cubicBezTo>
                  <a:pt x="461" y="67"/>
                  <a:pt x="462" y="67"/>
                  <a:pt x="462" y="67"/>
                </a:cubicBezTo>
                <a:cubicBezTo>
                  <a:pt x="464" y="68"/>
                  <a:pt x="467" y="69"/>
                  <a:pt x="469" y="67"/>
                </a:cubicBezTo>
                <a:close/>
                <a:moveTo>
                  <a:pt x="469" y="76"/>
                </a:moveTo>
                <a:cubicBezTo>
                  <a:pt x="467" y="80"/>
                  <a:pt x="464" y="84"/>
                  <a:pt x="461" y="87"/>
                </a:cubicBezTo>
                <a:cubicBezTo>
                  <a:pt x="461" y="105"/>
                  <a:pt x="461" y="105"/>
                  <a:pt x="461" y="105"/>
                </a:cubicBezTo>
                <a:cubicBezTo>
                  <a:pt x="462" y="105"/>
                  <a:pt x="462" y="104"/>
                  <a:pt x="463" y="104"/>
                </a:cubicBezTo>
                <a:cubicBezTo>
                  <a:pt x="465" y="102"/>
                  <a:pt x="467" y="99"/>
                  <a:pt x="469" y="97"/>
                </a:cubicBezTo>
                <a:cubicBezTo>
                  <a:pt x="469" y="90"/>
                  <a:pt x="469" y="90"/>
                  <a:pt x="469" y="90"/>
                </a:cubicBezTo>
                <a:cubicBezTo>
                  <a:pt x="467" y="92"/>
                  <a:pt x="465" y="94"/>
                  <a:pt x="463" y="95"/>
                </a:cubicBezTo>
                <a:cubicBezTo>
                  <a:pt x="464" y="92"/>
                  <a:pt x="466" y="87"/>
                  <a:pt x="469" y="84"/>
                </a:cubicBezTo>
                <a:cubicBezTo>
                  <a:pt x="469" y="76"/>
                  <a:pt x="469" y="76"/>
                  <a:pt x="469" y="76"/>
                </a:cubicBezTo>
                <a:close/>
                <a:moveTo>
                  <a:pt x="461" y="150"/>
                </a:moveTo>
                <a:cubicBezTo>
                  <a:pt x="461" y="142"/>
                  <a:pt x="461" y="142"/>
                  <a:pt x="461" y="142"/>
                </a:cubicBezTo>
                <a:cubicBezTo>
                  <a:pt x="465" y="138"/>
                  <a:pt x="465" y="138"/>
                  <a:pt x="465" y="138"/>
                </a:cubicBezTo>
                <a:cubicBezTo>
                  <a:pt x="467" y="138"/>
                  <a:pt x="468" y="139"/>
                  <a:pt x="468" y="140"/>
                </a:cubicBezTo>
                <a:cubicBezTo>
                  <a:pt x="466" y="144"/>
                  <a:pt x="464" y="147"/>
                  <a:pt x="461" y="150"/>
                </a:cubicBezTo>
                <a:close/>
                <a:moveTo>
                  <a:pt x="461" y="134"/>
                </a:moveTo>
                <a:cubicBezTo>
                  <a:pt x="461" y="130"/>
                  <a:pt x="461" y="130"/>
                  <a:pt x="461" y="130"/>
                </a:cubicBezTo>
                <a:cubicBezTo>
                  <a:pt x="462" y="130"/>
                  <a:pt x="462" y="130"/>
                  <a:pt x="463" y="130"/>
                </a:cubicBezTo>
                <a:cubicBezTo>
                  <a:pt x="463" y="132"/>
                  <a:pt x="462" y="133"/>
                  <a:pt x="461" y="134"/>
                </a:cubicBezTo>
                <a:close/>
                <a:moveTo>
                  <a:pt x="461" y="165"/>
                </a:moveTo>
                <a:cubicBezTo>
                  <a:pt x="460" y="165"/>
                  <a:pt x="458" y="165"/>
                  <a:pt x="456" y="165"/>
                </a:cubicBezTo>
                <a:cubicBezTo>
                  <a:pt x="452" y="165"/>
                  <a:pt x="452" y="165"/>
                  <a:pt x="452" y="165"/>
                </a:cubicBezTo>
                <a:cubicBezTo>
                  <a:pt x="452" y="155"/>
                  <a:pt x="452" y="155"/>
                  <a:pt x="452" y="155"/>
                </a:cubicBezTo>
                <a:cubicBezTo>
                  <a:pt x="456" y="151"/>
                  <a:pt x="458" y="146"/>
                  <a:pt x="461" y="142"/>
                </a:cubicBezTo>
                <a:cubicBezTo>
                  <a:pt x="461" y="142"/>
                  <a:pt x="461" y="142"/>
                  <a:pt x="461" y="142"/>
                </a:cubicBezTo>
                <a:cubicBezTo>
                  <a:pt x="461" y="150"/>
                  <a:pt x="461" y="150"/>
                  <a:pt x="461" y="150"/>
                </a:cubicBezTo>
                <a:cubicBezTo>
                  <a:pt x="459" y="153"/>
                  <a:pt x="457" y="156"/>
                  <a:pt x="454" y="159"/>
                </a:cubicBezTo>
                <a:cubicBezTo>
                  <a:pt x="456" y="160"/>
                  <a:pt x="457" y="160"/>
                  <a:pt x="458" y="160"/>
                </a:cubicBezTo>
                <a:cubicBezTo>
                  <a:pt x="460" y="160"/>
                  <a:pt x="461" y="160"/>
                  <a:pt x="461" y="159"/>
                </a:cubicBezTo>
                <a:cubicBezTo>
                  <a:pt x="461" y="165"/>
                  <a:pt x="461" y="165"/>
                  <a:pt x="461" y="165"/>
                </a:cubicBezTo>
                <a:close/>
                <a:moveTo>
                  <a:pt x="452" y="42"/>
                </a:moveTo>
                <a:cubicBezTo>
                  <a:pt x="454" y="40"/>
                  <a:pt x="456" y="39"/>
                  <a:pt x="458" y="38"/>
                </a:cubicBezTo>
                <a:cubicBezTo>
                  <a:pt x="459" y="37"/>
                  <a:pt x="460" y="36"/>
                  <a:pt x="461" y="35"/>
                </a:cubicBezTo>
                <a:cubicBezTo>
                  <a:pt x="461" y="40"/>
                  <a:pt x="461" y="40"/>
                  <a:pt x="461" y="40"/>
                </a:cubicBezTo>
                <a:cubicBezTo>
                  <a:pt x="458" y="43"/>
                  <a:pt x="455" y="45"/>
                  <a:pt x="452" y="48"/>
                </a:cubicBezTo>
                <a:cubicBezTo>
                  <a:pt x="452" y="42"/>
                  <a:pt x="452" y="42"/>
                  <a:pt x="452" y="42"/>
                </a:cubicBezTo>
                <a:close/>
                <a:moveTo>
                  <a:pt x="461" y="52"/>
                </a:moveTo>
                <a:cubicBezTo>
                  <a:pt x="461" y="58"/>
                  <a:pt x="461" y="58"/>
                  <a:pt x="461" y="58"/>
                </a:cubicBezTo>
                <a:cubicBezTo>
                  <a:pt x="461" y="58"/>
                  <a:pt x="460" y="59"/>
                  <a:pt x="460" y="60"/>
                </a:cubicBezTo>
                <a:cubicBezTo>
                  <a:pt x="459" y="62"/>
                  <a:pt x="459" y="65"/>
                  <a:pt x="461" y="67"/>
                </a:cubicBezTo>
                <a:cubicBezTo>
                  <a:pt x="461" y="74"/>
                  <a:pt x="461" y="74"/>
                  <a:pt x="461" y="74"/>
                </a:cubicBezTo>
                <a:cubicBezTo>
                  <a:pt x="461" y="74"/>
                  <a:pt x="460" y="75"/>
                  <a:pt x="460" y="76"/>
                </a:cubicBezTo>
                <a:cubicBezTo>
                  <a:pt x="461" y="75"/>
                  <a:pt x="461" y="75"/>
                  <a:pt x="461" y="75"/>
                </a:cubicBezTo>
                <a:cubicBezTo>
                  <a:pt x="461" y="83"/>
                  <a:pt x="461" y="83"/>
                  <a:pt x="461" y="83"/>
                </a:cubicBezTo>
                <a:cubicBezTo>
                  <a:pt x="458" y="88"/>
                  <a:pt x="456" y="93"/>
                  <a:pt x="454" y="99"/>
                </a:cubicBezTo>
                <a:cubicBezTo>
                  <a:pt x="453" y="100"/>
                  <a:pt x="453" y="101"/>
                  <a:pt x="452" y="101"/>
                </a:cubicBezTo>
                <a:cubicBezTo>
                  <a:pt x="452" y="91"/>
                  <a:pt x="452" y="91"/>
                  <a:pt x="452" y="91"/>
                </a:cubicBezTo>
                <a:cubicBezTo>
                  <a:pt x="454" y="87"/>
                  <a:pt x="456" y="83"/>
                  <a:pt x="458" y="79"/>
                </a:cubicBezTo>
                <a:cubicBezTo>
                  <a:pt x="458" y="78"/>
                  <a:pt x="458" y="78"/>
                  <a:pt x="458" y="78"/>
                </a:cubicBezTo>
                <a:cubicBezTo>
                  <a:pt x="454" y="82"/>
                  <a:pt x="454" y="82"/>
                  <a:pt x="454" y="82"/>
                </a:cubicBezTo>
                <a:cubicBezTo>
                  <a:pt x="453" y="84"/>
                  <a:pt x="453" y="85"/>
                  <a:pt x="452" y="86"/>
                </a:cubicBezTo>
                <a:cubicBezTo>
                  <a:pt x="452" y="77"/>
                  <a:pt x="452" y="77"/>
                  <a:pt x="452" y="77"/>
                </a:cubicBezTo>
                <a:cubicBezTo>
                  <a:pt x="452" y="77"/>
                  <a:pt x="452" y="77"/>
                  <a:pt x="453" y="76"/>
                </a:cubicBezTo>
                <a:cubicBezTo>
                  <a:pt x="453" y="74"/>
                  <a:pt x="457" y="74"/>
                  <a:pt x="457" y="71"/>
                </a:cubicBezTo>
                <a:cubicBezTo>
                  <a:pt x="457" y="70"/>
                  <a:pt x="456" y="70"/>
                  <a:pt x="456" y="70"/>
                </a:cubicBezTo>
                <a:cubicBezTo>
                  <a:pt x="455" y="72"/>
                  <a:pt x="454" y="73"/>
                  <a:pt x="452" y="75"/>
                </a:cubicBezTo>
                <a:cubicBezTo>
                  <a:pt x="452" y="64"/>
                  <a:pt x="452" y="64"/>
                  <a:pt x="452" y="64"/>
                </a:cubicBezTo>
                <a:cubicBezTo>
                  <a:pt x="454" y="62"/>
                  <a:pt x="455" y="60"/>
                  <a:pt x="456" y="58"/>
                </a:cubicBezTo>
                <a:cubicBezTo>
                  <a:pt x="457" y="55"/>
                  <a:pt x="459" y="53"/>
                  <a:pt x="461" y="52"/>
                </a:cubicBezTo>
                <a:close/>
                <a:moveTo>
                  <a:pt x="461" y="87"/>
                </a:moveTo>
                <a:cubicBezTo>
                  <a:pt x="460" y="90"/>
                  <a:pt x="459" y="92"/>
                  <a:pt x="458" y="94"/>
                </a:cubicBezTo>
                <a:cubicBezTo>
                  <a:pt x="456" y="98"/>
                  <a:pt x="456" y="103"/>
                  <a:pt x="452" y="105"/>
                </a:cubicBezTo>
                <a:cubicBezTo>
                  <a:pt x="452" y="111"/>
                  <a:pt x="452" y="111"/>
                  <a:pt x="452" y="111"/>
                </a:cubicBezTo>
                <a:cubicBezTo>
                  <a:pt x="455" y="109"/>
                  <a:pt x="458" y="107"/>
                  <a:pt x="461" y="105"/>
                </a:cubicBezTo>
                <a:cubicBezTo>
                  <a:pt x="461" y="87"/>
                  <a:pt x="461" y="87"/>
                  <a:pt x="461" y="87"/>
                </a:cubicBezTo>
                <a:close/>
                <a:moveTo>
                  <a:pt x="461" y="130"/>
                </a:moveTo>
                <a:cubicBezTo>
                  <a:pt x="461" y="130"/>
                  <a:pt x="460" y="130"/>
                  <a:pt x="460" y="130"/>
                </a:cubicBezTo>
                <a:cubicBezTo>
                  <a:pt x="457" y="133"/>
                  <a:pt x="454" y="136"/>
                  <a:pt x="452" y="139"/>
                </a:cubicBezTo>
                <a:cubicBezTo>
                  <a:pt x="452" y="146"/>
                  <a:pt x="452" y="146"/>
                  <a:pt x="452" y="146"/>
                </a:cubicBezTo>
                <a:cubicBezTo>
                  <a:pt x="454" y="144"/>
                  <a:pt x="456" y="141"/>
                  <a:pt x="458" y="139"/>
                </a:cubicBezTo>
                <a:cubicBezTo>
                  <a:pt x="459" y="137"/>
                  <a:pt x="460" y="136"/>
                  <a:pt x="461" y="134"/>
                </a:cubicBezTo>
                <a:cubicBezTo>
                  <a:pt x="461" y="130"/>
                  <a:pt x="461" y="130"/>
                  <a:pt x="461" y="130"/>
                </a:cubicBezTo>
                <a:close/>
                <a:moveTo>
                  <a:pt x="452" y="130"/>
                </a:moveTo>
                <a:cubicBezTo>
                  <a:pt x="452" y="123"/>
                  <a:pt x="452" y="123"/>
                  <a:pt x="452" y="123"/>
                </a:cubicBezTo>
                <a:cubicBezTo>
                  <a:pt x="454" y="120"/>
                  <a:pt x="455" y="118"/>
                  <a:pt x="457" y="117"/>
                </a:cubicBezTo>
                <a:cubicBezTo>
                  <a:pt x="459" y="117"/>
                  <a:pt x="460" y="118"/>
                  <a:pt x="459" y="119"/>
                </a:cubicBezTo>
                <a:cubicBezTo>
                  <a:pt x="457" y="123"/>
                  <a:pt x="455" y="127"/>
                  <a:pt x="452" y="130"/>
                </a:cubicBezTo>
                <a:close/>
                <a:moveTo>
                  <a:pt x="452" y="165"/>
                </a:moveTo>
                <a:cubicBezTo>
                  <a:pt x="433" y="165"/>
                  <a:pt x="433" y="165"/>
                  <a:pt x="433" y="165"/>
                </a:cubicBezTo>
                <a:cubicBezTo>
                  <a:pt x="427" y="165"/>
                  <a:pt x="422" y="165"/>
                  <a:pt x="416" y="165"/>
                </a:cubicBezTo>
                <a:cubicBezTo>
                  <a:pt x="416" y="160"/>
                  <a:pt x="416" y="160"/>
                  <a:pt x="416" y="160"/>
                </a:cubicBezTo>
                <a:cubicBezTo>
                  <a:pt x="417" y="160"/>
                  <a:pt x="418" y="160"/>
                  <a:pt x="418" y="160"/>
                </a:cubicBezTo>
                <a:cubicBezTo>
                  <a:pt x="425" y="155"/>
                  <a:pt x="432" y="149"/>
                  <a:pt x="437" y="142"/>
                </a:cubicBezTo>
                <a:cubicBezTo>
                  <a:pt x="442" y="138"/>
                  <a:pt x="443" y="132"/>
                  <a:pt x="449" y="128"/>
                </a:cubicBezTo>
                <a:cubicBezTo>
                  <a:pt x="450" y="126"/>
                  <a:pt x="451" y="125"/>
                  <a:pt x="452" y="123"/>
                </a:cubicBezTo>
                <a:cubicBezTo>
                  <a:pt x="452" y="130"/>
                  <a:pt x="452" y="130"/>
                  <a:pt x="452" y="130"/>
                </a:cubicBezTo>
                <a:cubicBezTo>
                  <a:pt x="447" y="138"/>
                  <a:pt x="440" y="145"/>
                  <a:pt x="434" y="152"/>
                </a:cubicBezTo>
                <a:cubicBezTo>
                  <a:pt x="431" y="153"/>
                  <a:pt x="428" y="156"/>
                  <a:pt x="426" y="159"/>
                </a:cubicBezTo>
                <a:cubicBezTo>
                  <a:pt x="430" y="160"/>
                  <a:pt x="435" y="160"/>
                  <a:pt x="437" y="157"/>
                </a:cubicBezTo>
                <a:cubicBezTo>
                  <a:pt x="444" y="151"/>
                  <a:pt x="448" y="145"/>
                  <a:pt x="452" y="139"/>
                </a:cubicBezTo>
                <a:cubicBezTo>
                  <a:pt x="452" y="146"/>
                  <a:pt x="452" y="146"/>
                  <a:pt x="452" y="146"/>
                </a:cubicBezTo>
                <a:cubicBezTo>
                  <a:pt x="449" y="150"/>
                  <a:pt x="446" y="154"/>
                  <a:pt x="443" y="157"/>
                </a:cubicBezTo>
                <a:cubicBezTo>
                  <a:pt x="442" y="159"/>
                  <a:pt x="442" y="159"/>
                  <a:pt x="442" y="159"/>
                </a:cubicBezTo>
                <a:cubicBezTo>
                  <a:pt x="447" y="160"/>
                  <a:pt x="447" y="160"/>
                  <a:pt x="447" y="160"/>
                </a:cubicBezTo>
                <a:cubicBezTo>
                  <a:pt x="449" y="159"/>
                  <a:pt x="451" y="157"/>
                  <a:pt x="452" y="155"/>
                </a:cubicBezTo>
                <a:cubicBezTo>
                  <a:pt x="452" y="165"/>
                  <a:pt x="452" y="165"/>
                  <a:pt x="452" y="165"/>
                </a:cubicBezTo>
                <a:close/>
                <a:moveTo>
                  <a:pt x="416" y="113"/>
                </a:moveTo>
                <a:cubicBezTo>
                  <a:pt x="418" y="112"/>
                  <a:pt x="419" y="111"/>
                  <a:pt x="420" y="110"/>
                </a:cubicBezTo>
                <a:cubicBezTo>
                  <a:pt x="423" y="107"/>
                  <a:pt x="426" y="103"/>
                  <a:pt x="425" y="98"/>
                </a:cubicBezTo>
                <a:cubicBezTo>
                  <a:pt x="422" y="97"/>
                  <a:pt x="421" y="101"/>
                  <a:pt x="418" y="100"/>
                </a:cubicBezTo>
                <a:cubicBezTo>
                  <a:pt x="417" y="100"/>
                  <a:pt x="417" y="100"/>
                  <a:pt x="416" y="100"/>
                </a:cubicBezTo>
                <a:cubicBezTo>
                  <a:pt x="416" y="96"/>
                  <a:pt x="416" y="96"/>
                  <a:pt x="416" y="96"/>
                </a:cubicBezTo>
                <a:cubicBezTo>
                  <a:pt x="421" y="96"/>
                  <a:pt x="423" y="91"/>
                  <a:pt x="427" y="89"/>
                </a:cubicBezTo>
                <a:cubicBezTo>
                  <a:pt x="432" y="92"/>
                  <a:pt x="430" y="98"/>
                  <a:pt x="429" y="103"/>
                </a:cubicBezTo>
                <a:cubicBezTo>
                  <a:pt x="429" y="109"/>
                  <a:pt x="424" y="115"/>
                  <a:pt x="418" y="116"/>
                </a:cubicBezTo>
                <a:cubicBezTo>
                  <a:pt x="417" y="117"/>
                  <a:pt x="417" y="117"/>
                  <a:pt x="416" y="117"/>
                </a:cubicBezTo>
                <a:cubicBezTo>
                  <a:pt x="416" y="113"/>
                  <a:pt x="416" y="113"/>
                  <a:pt x="416" y="113"/>
                </a:cubicBezTo>
                <a:close/>
                <a:moveTo>
                  <a:pt x="416" y="76"/>
                </a:moveTo>
                <a:cubicBezTo>
                  <a:pt x="416" y="81"/>
                  <a:pt x="416" y="81"/>
                  <a:pt x="416" y="81"/>
                </a:cubicBezTo>
                <a:cubicBezTo>
                  <a:pt x="421" y="78"/>
                  <a:pt x="427" y="78"/>
                  <a:pt x="433" y="79"/>
                </a:cubicBezTo>
                <a:cubicBezTo>
                  <a:pt x="439" y="81"/>
                  <a:pt x="443" y="87"/>
                  <a:pt x="445" y="93"/>
                </a:cubicBezTo>
                <a:cubicBezTo>
                  <a:pt x="446" y="103"/>
                  <a:pt x="443" y="112"/>
                  <a:pt x="434" y="118"/>
                </a:cubicBezTo>
                <a:cubicBezTo>
                  <a:pt x="433" y="119"/>
                  <a:pt x="435" y="120"/>
                  <a:pt x="436" y="120"/>
                </a:cubicBezTo>
                <a:cubicBezTo>
                  <a:pt x="441" y="120"/>
                  <a:pt x="446" y="116"/>
                  <a:pt x="450" y="113"/>
                </a:cubicBezTo>
                <a:cubicBezTo>
                  <a:pt x="451" y="112"/>
                  <a:pt x="451" y="112"/>
                  <a:pt x="452" y="111"/>
                </a:cubicBezTo>
                <a:cubicBezTo>
                  <a:pt x="452" y="105"/>
                  <a:pt x="452" y="105"/>
                  <a:pt x="452" y="105"/>
                </a:cubicBezTo>
                <a:cubicBezTo>
                  <a:pt x="451" y="106"/>
                  <a:pt x="451" y="106"/>
                  <a:pt x="450" y="106"/>
                </a:cubicBezTo>
                <a:cubicBezTo>
                  <a:pt x="450" y="104"/>
                  <a:pt x="451" y="103"/>
                  <a:pt x="452" y="101"/>
                </a:cubicBezTo>
                <a:cubicBezTo>
                  <a:pt x="452" y="91"/>
                  <a:pt x="452" y="91"/>
                  <a:pt x="452" y="91"/>
                </a:cubicBezTo>
                <a:cubicBezTo>
                  <a:pt x="452" y="91"/>
                  <a:pt x="452" y="92"/>
                  <a:pt x="451" y="92"/>
                </a:cubicBezTo>
                <a:cubicBezTo>
                  <a:pt x="450" y="90"/>
                  <a:pt x="451" y="88"/>
                  <a:pt x="452" y="86"/>
                </a:cubicBezTo>
                <a:cubicBezTo>
                  <a:pt x="452" y="77"/>
                  <a:pt x="452" y="77"/>
                  <a:pt x="452" y="77"/>
                </a:cubicBezTo>
                <a:cubicBezTo>
                  <a:pt x="450" y="79"/>
                  <a:pt x="449" y="83"/>
                  <a:pt x="447" y="84"/>
                </a:cubicBezTo>
                <a:cubicBezTo>
                  <a:pt x="446" y="80"/>
                  <a:pt x="449" y="78"/>
                  <a:pt x="452" y="75"/>
                </a:cubicBezTo>
                <a:cubicBezTo>
                  <a:pt x="452" y="64"/>
                  <a:pt x="452" y="64"/>
                  <a:pt x="452" y="64"/>
                </a:cubicBezTo>
                <a:cubicBezTo>
                  <a:pt x="449" y="69"/>
                  <a:pt x="444" y="74"/>
                  <a:pt x="441" y="78"/>
                </a:cubicBezTo>
                <a:cubicBezTo>
                  <a:pt x="439" y="76"/>
                  <a:pt x="436" y="76"/>
                  <a:pt x="434" y="74"/>
                </a:cubicBezTo>
                <a:cubicBezTo>
                  <a:pt x="439" y="62"/>
                  <a:pt x="439" y="62"/>
                  <a:pt x="439" y="62"/>
                </a:cubicBezTo>
                <a:cubicBezTo>
                  <a:pt x="443" y="56"/>
                  <a:pt x="447" y="52"/>
                  <a:pt x="452" y="48"/>
                </a:cubicBezTo>
                <a:cubicBezTo>
                  <a:pt x="452" y="42"/>
                  <a:pt x="452" y="42"/>
                  <a:pt x="452" y="42"/>
                </a:cubicBezTo>
                <a:cubicBezTo>
                  <a:pt x="446" y="47"/>
                  <a:pt x="440" y="53"/>
                  <a:pt x="435" y="60"/>
                </a:cubicBezTo>
                <a:cubicBezTo>
                  <a:pt x="431" y="65"/>
                  <a:pt x="433" y="76"/>
                  <a:pt x="423" y="74"/>
                </a:cubicBezTo>
                <a:cubicBezTo>
                  <a:pt x="421" y="74"/>
                  <a:pt x="418" y="75"/>
                  <a:pt x="416" y="76"/>
                </a:cubicBezTo>
                <a:close/>
                <a:moveTo>
                  <a:pt x="416" y="156"/>
                </a:moveTo>
                <a:cubicBezTo>
                  <a:pt x="418" y="154"/>
                  <a:pt x="421" y="152"/>
                  <a:pt x="422" y="149"/>
                </a:cubicBezTo>
                <a:cubicBezTo>
                  <a:pt x="427" y="143"/>
                  <a:pt x="435" y="138"/>
                  <a:pt x="438" y="131"/>
                </a:cubicBezTo>
                <a:cubicBezTo>
                  <a:pt x="438" y="130"/>
                  <a:pt x="437" y="129"/>
                  <a:pt x="436" y="129"/>
                </a:cubicBezTo>
                <a:cubicBezTo>
                  <a:pt x="431" y="131"/>
                  <a:pt x="430" y="136"/>
                  <a:pt x="426" y="139"/>
                </a:cubicBezTo>
                <a:cubicBezTo>
                  <a:pt x="423" y="143"/>
                  <a:pt x="419" y="146"/>
                  <a:pt x="416" y="150"/>
                </a:cubicBezTo>
                <a:cubicBezTo>
                  <a:pt x="416" y="156"/>
                  <a:pt x="416" y="156"/>
                  <a:pt x="416" y="156"/>
                </a:cubicBezTo>
                <a:close/>
                <a:moveTo>
                  <a:pt x="416" y="139"/>
                </a:moveTo>
                <a:cubicBezTo>
                  <a:pt x="417" y="138"/>
                  <a:pt x="418" y="136"/>
                  <a:pt x="419" y="135"/>
                </a:cubicBezTo>
                <a:cubicBezTo>
                  <a:pt x="419" y="133"/>
                  <a:pt x="419" y="132"/>
                  <a:pt x="418" y="131"/>
                </a:cubicBezTo>
                <a:cubicBezTo>
                  <a:pt x="416" y="131"/>
                  <a:pt x="416" y="131"/>
                  <a:pt x="416" y="131"/>
                </a:cubicBezTo>
                <a:cubicBezTo>
                  <a:pt x="416" y="139"/>
                  <a:pt x="416" y="139"/>
                  <a:pt x="416" y="139"/>
                </a:cubicBezTo>
                <a:close/>
                <a:moveTo>
                  <a:pt x="416" y="29"/>
                </a:moveTo>
                <a:cubicBezTo>
                  <a:pt x="416" y="26"/>
                  <a:pt x="416" y="26"/>
                  <a:pt x="416" y="26"/>
                </a:cubicBezTo>
                <a:cubicBezTo>
                  <a:pt x="418" y="26"/>
                  <a:pt x="420" y="24"/>
                  <a:pt x="422" y="23"/>
                </a:cubicBezTo>
                <a:cubicBezTo>
                  <a:pt x="425" y="20"/>
                  <a:pt x="425" y="16"/>
                  <a:pt x="423" y="13"/>
                </a:cubicBezTo>
                <a:cubicBezTo>
                  <a:pt x="422" y="12"/>
                  <a:pt x="420" y="11"/>
                  <a:pt x="418" y="11"/>
                </a:cubicBezTo>
                <a:cubicBezTo>
                  <a:pt x="418" y="11"/>
                  <a:pt x="417" y="11"/>
                  <a:pt x="416" y="11"/>
                </a:cubicBezTo>
                <a:cubicBezTo>
                  <a:pt x="416" y="8"/>
                  <a:pt x="416" y="8"/>
                  <a:pt x="416" y="8"/>
                </a:cubicBezTo>
                <a:cubicBezTo>
                  <a:pt x="417" y="7"/>
                  <a:pt x="418" y="7"/>
                  <a:pt x="418" y="7"/>
                </a:cubicBezTo>
                <a:cubicBezTo>
                  <a:pt x="422" y="7"/>
                  <a:pt x="424" y="8"/>
                  <a:pt x="426" y="10"/>
                </a:cubicBezTo>
                <a:cubicBezTo>
                  <a:pt x="429" y="15"/>
                  <a:pt x="429" y="20"/>
                  <a:pt x="426" y="25"/>
                </a:cubicBezTo>
                <a:cubicBezTo>
                  <a:pt x="424" y="28"/>
                  <a:pt x="420" y="29"/>
                  <a:pt x="416" y="29"/>
                </a:cubicBezTo>
                <a:close/>
                <a:moveTo>
                  <a:pt x="416" y="165"/>
                </a:moveTo>
                <a:cubicBezTo>
                  <a:pt x="400" y="165"/>
                  <a:pt x="385" y="165"/>
                  <a:pt x="369" y="165"/>
                </a:cubicBezTo>
                <a:cubicBezTo>
                  <a:pt x="369" y="158"/>
                  <a:pt x="369" y="158"/>
                  <a:pt x="369" y="158"/>
                </a:cubicBezTo>
                <a:cubicBezTo>
                  <a:pt x="369" y="158"/>
                  <a:pt x="369" y="158"/>
                  <a:pt x="369" y="158"/>
                </a:cubicBezTo>
                <a:cubicBezTo>
                  <a:pt x="381" y="141"/>
                  <a:pt x="381" y="141"/>
                  <a:pt x="381" y="141"/>
                </a:cubicBezTo>
                <a:cubicBezTo>
                  <a:pt x="383" y="141"/>
                  <a:pt x="385" y="140"/>
                  <a:pt x="385" y="142"/>
                </a:cubicBezTo>
                <a:cubicBezTo>
                  <a:pt x="382" y="148"/>
                  <a:pt x="377" y="153"/>
                  <a:pt x="374" y="159"/>
                </a:cubicBezTo>
                <a:cubicBezTo>
                  <a:pt x="377" y="160"/>
                  <a:pt x="380" y="160"/>
                  <a:pt x="383" y="159"/>
                </a:cubicBezTo>
                <a:cubicBezTo>
                  <a:pt x="389" y="152"/>
                  <a:pt x="396" y="144"/>
                  <a:pt x="401" y="136"/>
                </a:cubicBezTo>
                <a:cubicBezTo>
                  <a:pt x="402" y="135"/>
                  <a:pt x="403" y="135"/>
                  <a:pt x="404" y="136"/>
                </a:cubicBezTo>
                <a:cubicBezTo>
                  <a:pt x="402" y="144"/>
                  <a:pt x="394" y="151"/>
                  <a:pt x="389" y="159"/>
                </a:cubicBezTo>
                <a:cubicBezTo>
                  <a:pt x="390" y="160"/>
                  <a:pt x="392" y="159"/>
                  <a:pt x="394" y="159"/>
                </a:cubicBezTo>
                <a:cubicBezTo>
                  <a:pt x="404" y="152"/>
                  <a:pt x="410" y="142"/>
                  <a:pt x="416" y="132"/>
                </a:cubicBezTo>
                <a:cubicBezTo>
                  <a:pt x="416" y="131"/>
                  <a:pt x="416" y="131"/>
                  <a:pt x="416" y="131"/>
                </a:cubicBezTo>
                <a:cubicBezTo>
                  <a:pt x="416" y="139"/>
                  <a:pt x="416" y="139"/>
                  <a:pt x="416" y="139"/>
                </a:cubicBezTo>
                <a:cubicBezTo>
                  <a:pt x="412" y="146"/>
                  <a:pt x="407" y="153"/>
                  <a:pt x="402" y="159"/>
                </a:cubicBezTo>
                <a:cubicBezTo>
                  <a:pt x="402" y="160"/>
                  <a:pt x="402" y="160"/>
                  <a:pt x="402" y="160"/>
                </a:cubicBezTo>
                <a:cubicBezTo>
                  <a:pt x="405" y="161"/>
                  <a:pt x="407" y="160"/>
                  <a:pt x="409" y="159"/>
                </a:cubicBezTo>
                <a:cubicBezTo>
                  <a:pt x="412" y="155"/>
                  <a:pt x="414" y="153"/>
                  <a:pt x="416" y="150"/>
                </a:cubicBezTo>
                <a:cubicBezTo>
                  <a:pt x="416" y="156"/>
                  <a:pt x="416" y="156"/>
                  <a:pt x="416" y="156"/>
                </a:cubicBezTo>
                <a:cubicBezTo>
                  <a:pt x="416" y="157"/>
                  <a:pt x="415" y="158"/>
                  <a:pt x="415" y="159"/>
                </a:cubicBezTo>
                <a:cubicBezTo>
                  <a:pt x="416" y="160"/>
                  <a:pt x="416" y="160"/>
                  <a:pt x="416" y="160"/>
                </a:cubicBezTo>
                <a:cubicBezTo>
                  <a:pt x="416" y="165"/>
                  <a:pt x="416" y="165"/>
                  <a:pt x="416" y="165"/>
                </a:cubicBezTo>
                <a:close/>
                <a:moveTo>
                  <a:pt x="369" y="80"/>
                </a:moveTo>
                <a:cubicBezTo>
                  <a:pt x="371" y="81"/>
                  <a:pt x="373" y="81"/>
                  <a:pt x="375" y="82"/>
                </a:cubicBezTo>
                <a:cubicBezTo>
                  <a:pt x="384" y="88"/>
                  <a:pt x="385" y="100"/>
                  <a:pt x="383" y="110"/>
                </a:cubicBezTo>
                <a:cubicBezTo>
                  <a:pt x="382" y="114"/>
                  <a:pt x="378" y="117"/>
                  <a:pt x="376" y="122"/>
                </a:cubicBezTo>
                <a:cubicBezTo>
                  <a:pt x="377" y="124"/>
                  <a:pt x="381" y="123"/>
                  <a:pt x="383" y="123"/>
                </a:cubicBezTo>
                <a:cubicBezTo>
                  <a:pt x="395" y="123"/>
                  <a:pt x="406" y="119"/>
                  <a:pt x="416" y="113"/>
                </a:cubicBezTo>
                <a:cubicBezTo>
                  <a:pt x="416" y="117"/>
                  <a:pt x="416" y="117"/>
                  <a:pt x="416" y="117"/>
                </a:cubicBezTo>
                <a:cubicBezTo>
                  <a:pt x="405" y="124"/>
                  <a:pt x="391" y="127"/>
                  <a:pt x="377" y="127"/>
                </a:cubicBezTo>
                <a:cubicBezTo>
                  <a:pt x="374" y="128"/>
                  <a:pt x="371" y="126"/>
                  <a:pt x="369" y="127"/>
                </a:cubicBezTo>
                <a:cubicBezTo>
                  <a:pt x="369" y="123"/>
                  <a:pt x="369" y="123"/>
                  <a:pt x="369" y="123"/>
                </a:cubicBezTo>
                <a:cubicBezTo>
                  <a:pt x="373" y="119"/>
                  <a:pt x="376" y="114"/>
                  <a:pt x="378" y="109"/>
                </a:cubicBezTo>
                <a:cubicBezTo>
                  <a:pt x="378" y="102"/>
                  <a:pt x="381" y="95"/>
                  <a:pt x="376" y="89"/>
                </a:cubicBezTo>
                <a:cubicBezTo>
                  <a:pt x="374" y="86"/>
                  <a:pt x="372" y="86"/>
                  <a:pt x="369" y="86"/>
                </a:cubicBezTo>
                <a:cubicBezTo>
                  <a:pt x="369" y="80"/>
                  <a:pt x="369" y="80"/>
                  <a:pt x="369" y="80"/>
                </a:cubicBezTo>
                <a:close/>
                <a:moveTo>
                  <a:pt x="416" y="100"/>
                </a:moveTo>
                <a:cubicBezTo>
                  <a:pt x="416" y="96"/>
                  <a:pt x="416" y="96"/>
                  <a:pt x="416" y="96"/>
                </a:cubicBezTo>
                <a:cubicBezTo>
                  <a:pt x="415" y="97"/>
                  <a:pt x="414" y="96"/>
                  <a:pt x="413" y="96"/>
                </a:cubicBezTo>
                <a:cubicBezTo>
                  <a:pt x="411" y="95"/>
                  <a:pt x="408" y="94"/>
                  <a:pt x="409" y="92"/>
                </a:cubicBezTo>
                <a:cubicBezTo>
                  <a:pt x="408" y="88"/>
                  <a:pt x="410" y="85"/>
                  <a:pt x="413" y="83"/>
                </a:cubicBezTo>
                <a:cubicBezTo>
                  <a:pt x="414" y="82"/>
                  <a:pt x="415" y="81"/>
                  <a:pt x="416" y="81"/>
                </a:cubicBezTo>
                <a:cubicBezTo>
                  <a:pt x="416" y="76"/>
                  <a:pt x="416" y="76"/>
                  <a:pt x="416" y="76"/>
                </a:cubicBezTo>
                <a:cubicBezTo>
                  <a:pt x="411" y="78"/>
                  <a:pt x="405" y="82"/>
                  <a:pt x="404" y="88"/>
                </a:cubicBezTo>
                <a:cubicBezTo>
                  <a:pt x="403" y="92"/>
                  <a:pt x="404" y="96"/>
                  <a:pt x="408" y="99"/>
                </a:cubicBezTo>
                <a:cubicBezTo>
                  <a:pt x="411" y="100"/>
                  <a:pt x="414" y="101"/>
                  <a:pt x="416" y="100"/>
                </a:cubicBezTo>
                <a:close/>
                <a:moveTo>
                  <a:pt x="416" y="8"/>
                </a:moveTo>
                <a:cubicBezTo>
                  <a:pt x="416" y="11"/>
                  <a:pt x="416" y="11"/>
                  <a:pt x="416" y="11"/>
                </a:cubicBezTo>
                <a:cubicBezTo>
                  <a:pt x="414" y="12"/>
                  <a:pt x="411" y="12"/>
                  <a:pt x="411" y="15"/>
                </a:cubicBezTo>
                <a:cubicBezTo>
                  <a:pt x="414" y="17"/>
                  <a:pt x="410" y="18"/>
                  <a:pt x="409" y="20"/>
                </a:cubicBezTo>
                <a:cubicBezTo>
                  <a:pt x="410" y="22"/>
                  <a:pt x="410" y="24"/>
                  <a:pt x="412" y="25"/>
                </a:cubicBezTo>
                <a:cubicBezTo>
                  <a:pt x="414" y="26"/>
                  <a:pt x="415" y="26"/>
                  <a:pt x="416" y="26"/>
                </a:cubicBezTo>
                <a:cubicBezTo>
                  <a:pt x="416" y="29"/>
                  <a:pt x="416" y="29"/>
                  <a:pt x="416" y="29"/>
                </a:cubicBezTo>
                <a:cubicBezTo>
                  <a:pt x="415" y="29"/>
                  <a:pt x="414" y="30"/>
                  <a:pt x="413" y="30"/>
                </a:cubicBezTo>
                <a:cubicBezTo>
                  <a:pt x="408" y="28"/>
                  <a:pt x="405" y="24"/>
                  <a:pt x="404" y="20"/>
                </a:cubicBezTo>
                <a:cubicBezTo>
                  <a:pt x="405" y="17"/>
                  <a:pt x="405" y="13"/>
                  <a:pt x="407" y="10"/>
                </a:cubicBezTo>
                <a:cubicBezTo>
                  <a:pt x="410" y="9"/>
                  <a:pt x="413" y="8"/>
                  <a:pt x="416" y="8"/>
                </a:cubicBezTo>
                <a:close/>
                <a:moveTo>
                  <a:pt x="369" y="141"/>
                </a:moveTo>
                <a:cubicBezTo>
                  <a:pt x="370" y="139"/>
                  <a:pt x="370" y="138"/>
                  <a:pt x="371" y="136"/>
                </a:cubicBezTo>
                <a:cubicBezTo>
                  <a:pt x="371" y="135"/>
                  <a:pt x="370" y="134"/>
                  <a:pt x="369" y="134"/>
                </a:cubicBezTo>
                <a:cubicBezTo>
                  <a:pt x="369" y="141"/>
                  <a:pt x="369" y="141"/>
                  <a:pt x="369" y="141"/>
                </a:cubicBezTo>
                <a:close/>
                <a:moveTo>
                  <a:pt x="369" y="64"/>
                </a:moveTo>
                <a:cubicBezTo>
                  <a:pt x="369" y="60"/>
                  <a:pt x="369" y="60"/>
                  <a:pt x="369" y="60"/>
                </a:cubicBezTo>
                <a:cubicBezTo>
                  <a:pt x="371" y="60"/>
                  <a:pt x="373" y="59"/>
                  <a:pt x="375" y="58"/>
                </a:cubicBezTo>
                <a:cubicBezTo>
                  <a:pt x="376" y="55"/>
                  <a:pt x="376" y="52"/>
                  <a:pt x="375" y="50"/>
                </a:cubicBezTo>
                <a:cubicBezTo>
                  <a:pt x="374" y="48"/>
                  <a:pt x="371" y="47"/>
                  <a:pt x="369" y="47"/>
                </a:cubicBezTo>
                <a:cubicBezTo>
                  <a:pt x="369" y="43"/>
                  <a:pt x="369" y="43"/>
                  <a:pt x="369" y="43"/>
                </a:cubicBezTo>
                <a:cubicBezTo>
                  <a:pt x="370" y="43"/>
                  <a:pt x="372" y="43"/>
                  <a:pt x="374" y="43"/>
                </a:cubicBezTo>
                <a:cubicBezTo>
                  <a:pt x="377" y="45"/>
                  <a:pt x="378" y="48"/>
                  <a:pt x="380" y="50"/>
                </a:cubicBezTo>
                <a:cubicBezTo>
                  <a:pt x="381" y="54"/>
                  <a:pt x="379" y="59"/>
                  <a:pt x="376" y="62"/>
                </a:cubicBezTo>
                <a:cubicBezTo>
                  <a:pt x="374" y="64"/>
                  <a:pt x="372" y="64"/>
                  <a:pt x="369" y="64"/>
                </a:cubicBezTo>
                <a:close/>
                <a:moveTo>
                  <a:pt x="369" y="23"/>
                </a:moveTo>
                <a:cubicBezTo>
                  <a:pt x="369" y="17"/>
                  <a:pt x="369" y="17"/>
                  <a:pt x="369" y="17"/>
                </a:cubicBezTo>
                <a:cubicBezTo>
                  <a:pt x="369" y="17"/>
                  <a:pt x="369" y="17"/>
                  <a:pt x="369" y="17"/>
                </a:cubicBezTo>
                <a:cubicBezTo>
                  <a:pt x="369" y="19"/>
                  <a:pt x="369" y="21"/>
                  <a:pt x="369" y="23"/>
                </a:cubicBezTo>
                <a:close/>
                <a:moveTo>
                  <a:pt x="369" y="165"/>
                </a:moveTo>
                <a:cubicBezTo>
                  <a:pt x="360" y="165"/>
                  <a:pt x="360" y="165"/>
                  <a:pt x="360" y="165"/>
                </a:cubicBezTo>
                <a:cubicBezTo>
                  <a:pt x="360" y="160"/>
                  <a:pt x="360" y="160"/>
                  <a:pt x="360" y="160"/>
                </a:cubicBezTo>
                <a:cubicBezTo>
                  <a:pt x="363" y="160"/>
                  <a:pt x="367" y="160"/>
                  <a:pt x="369" y="158"/>
                </a:cubicBezTo>
                <a:cubicBezTo>
                  <a:pt x="369" y="165"/>
                  <a:pt x="369" y="165"/>
                  <a:pt x="369" y="165"/>
                </a:cubicBezTo>
                <a:close/>
                <a:moveTo>
                  <a:pt x="360" y="80"/>
                </a:moveTo>
                <a:cubicBezTo>
                  <a:pt x="363" y="80"/>
                  <a:pt x="366" y="80"/>
                  <a:pt x="369" y="80"/>
                </a:cubicBezTo>
                <a:cubicBezTo>
                  <a:pt x="369" y="86"/>
                  <a:pt x="369" y="86"/>
                  <a:pt x="369" y="86"/>
                </a:cubicBezTo>
                <a:cubicBezTo>
                  <a:pt x="368" y="85"/>
                  <a:pt x="367" y="85"/>
                  <a:pt x="366" y="84"/>
                </a:cubicBezTo>
                <a:cubicBezTo>
                  <a:pt x="364" y="84"/>
                  <a:pt x="362" y="84"/>
                  <a:pt x="360" y="84"/>
                </a:cubicBezTo>
                <a:cubicBezTo>
                  <a:pt x="360" y="80"/>
                  <a:pt x="360" y="80"/>
                  <a:pt x="360" y="80"/>
                </a:cubicBezTo>
                <a:close/>
                <a:moveTo>
                  <a:pt x="369" y="17"/>
                </a:moveTo>
                <a:cubicBezTo>
                  <a:pt x="369" y="23"/>
                  <a:pt x="369" y="23"/>
                  <a:pt x="369" y="23"/>
                </a:cubicBezTo>
                <a:cubicBezTo>
                  <a:pt x="368" y="25"/>
                  <a:pt x="367" y="27"/>
                  <a:pt x="366" y="28"/>
                </a:cubicBezTo>
                <a:cubicBezTo>
                  <a:pt x="364" y="29"/>
                  <a:pt x="362" y="29"/>
                  <a:pt x="360" y="29"/>
                </a:cubicBezTo>
                <a:cubicBezTo>
                  <a:pt x="360" y="25"/>
                  <a:pt x="360" y="25"/>
                  <a:pt x="360" y="25"/>
                </a:cubicBezTo>
                <a:cubicBezTo>
                  <a:pt x="361" y="26"/>
                  <a:pt x="363" y="25"/>
                  <a:pt x="364" y="24"/>
                </a:cubicBezTo>
                <a:cubicBezTo>
                  <a:pt x="365" y="22"/>
                  <a:pt x="366" y="20"/>
                  <a:pt x="365" y="17"/>
                </a:cubicBezTo>
                <a:cubicBezTo>
                  <a:pt x="364" y="15"/>
                  <a:pt x="362" y="13"/>
                  <a:pt x="360" y="13"/>
                </a:cubicBezTo>
                <a:cubicBezTo>
                  <a:pt x="360" y="9"/>
                  <a:pt x="360" y="9"/>
                  <a:pt x="360" y="9"/>
                </a:cubicBezTo>
                <a:cubicBezTo>
                  <a:pt x="364" y="10"/>
                  <a:pt x="367" y="13"/>
                  <a:pt x="369" y="17"/>
                </a:cubicBezTo>
                <a:close/>
                <a:moveTo>
                  <a:pt x="369" y="43"/>
                </a:moveTo>
                <a:cubicBezTo>
                  <a:pt x="369" y="47"/>
                  <a:pt x="369" y="47"/>
                  <a:pt x="369" y="47"/>
                </a:cubicBezTo>
                <a:cubicBezTo>
                  <a:pt x="369" y="47"/>
                  <a:pt x="369" y="48"/>
                  <a:pt x="368" y="48"/>
                </a:cubicBezTo>
                <a:cubicBezTo>
                  <a:pt x="369" y="51"/>
                  <a:pt x="365" y="51"/>
                  <a:pt x="363" y="52"/>
                </a:cubicBezTo>
                <a:cubicBezTo>
                  <a:pt x="362" y="55"/>
                  <a:pt x="363" y="58"/>
                  <a:pt x="365" y="59"/>
                </a:cubicBezTo>
                <a:cubicBezTo>
                  <a:pt x="366" y="60"/>
                  <a:pt x="367" y="60"/>
                  <a:pt x="369" y="60"/>
                </a:cubicBezTo>
                <a:cubicBezTo>
                  <a:pt x="369" y="64"/>
                  <a:pt x="369" y="64"/>
                  <a:pt x="369" y="64"/>
                </a:cubicBezTo>
                <a:cubicBezTo>
                  <a:pt x="367" y="63"/>
                  <a:pt x="365" y="63"/>
                  <a:pt x="363" y="63"/>
                </a:cubicBezTo>
                <a:cubicBezTo>
                  <a:pt x="362" y="62"/>
                  <a:pt x="361" y="61"/>
                  <a:pt x="360" y="59"/>
                </a:cubicBezTo>
                <a:cubicBezTo>
                  <a:pt x="360" y="50"/>
                  <a:pt x="360" y="50"/>
                  <a:pt x="360" y="50"/>
                </a:cubicBezTo>
                <a:cubicBezTo>
                  <a:pt x="361" y="48"/>
                  <a:pt x="363" y="46"/>
                  <a:pt x="364" y="44"/>
                </a:cubicBezTo>
                <a:cubicBezTo>
                  <a:pt x="366" y="44"/>
                  <a:pt x="367" y="43"/>
                  <a:pt x="369" y="43"/>
                </a:cubicBezTo>
                <a:close/>
                <a:moveTo>
                  <a:pt x="369" y="123"/>
                </a:moveTo>
                <a:cubicBezTo>
                  <a:pt x="369" y="127"/>
                  <a:pt x="369" y="127"/>
                  <a:pt x="369" y="127"/>
                </a:cubicBezTo>
                <a:cubicBezTo>
                  <a:pt x="369" y="127"/>
                  <a:pt x="369" y="127"/>
                  <a:pt x="369" y="127"/>
                </a:cubicBezTo>
                <a:cubicBezTo>
                  <a:pt x="367" y="127"/>
                  <a:pt x="366" y="126"/>
                  <a:pt x="366" y="125"/>
                </a:cubicBezTo>
                <a:cubicBezTo>
                  <a:pt x="367" y="124"/>
                  <a:pt x="368" y="123"/>
                  <a:pt x="369" y="123"/>
                </a:cubicBezTo>
                <a:close/>
                <a:moveTo>
                  <a:pt x="369" y="134"/>
                </a:moveTo>
                <a:cubicBezTo>
                  <a:pt x="369" y="141"/>
                  <a:pt x="369" y="141"/>
                  <a:pt x="369" y="141"/>
                </a:cubicBezTo>
                <a:cubicBezTo>
                  <a:pt x="367" y="145"/>
                  <a:pt x="364" y="149"/>
                  <a:pt x="362" y="153"/>
                </a:cubicBezTo>
                <a:cubicBezTo>
                  <a:pt x="362" y="154"/>
                  <a:pt x="361" y="155"/>
                  <a:pt x="360" y="155"/>
                </a:cubicBezTo>
                <a:cubicBezTo>
                  <a:pt x="360" y="148"/>
                  <a:pt x="360" y="148"/>
                  <a:pt x="360" y="148"/>
                </a:cubicBezTo>
                <a:cubicBezTo>
                  <a:pt x="362" y="143"/>
                  <a:pt x="364" y="138"/>
                  <a:pt x="369" y="134"/>
                </a:cubicBezTo>
                <a:cubicBezTo>
                  <a:pt x="369" y="134"/>
                  <a:pt x="369" y="134"/>
                  <a:pt x="369" y="134"/>
                </a:cubicBezTo>
                <a:close/>
                <a:moveTo>
                  <a:pt x="360" y="114"/>
                </a:moveTo>
                <a:cubicBezTo>
                  <a:pt x="360" y="99"/>
                  <a:pt x="360" y="99"/>
                  <a:pt x="360" y="99"/>
                </a:cubicBezTo>
                <a:cubicBezTo>
                  <a:pt x="365" y="98"/>
                  <a:pt x="361" y="103"/>
                  <a:pt x="363" y="104"/>
                </a:cubicBezTo>
                <a:cubicBezTo>
                  <a:pt x="363" y="108"/>
                  <a:pt x="363" y="111"/>
                  <a:pt x="360" y="114"/>
                </a:cubicBezTo>
                <a:close/>
                <a:moveTo>
                  <a:pt x="360" y="165"/>
                </a:moveTo>
                <a:cubicBezTo>
                  <a:pt x="350" y="165"/>
                  <a:pt x="339" y="165"/>
                  <a:pt x="329" y="165"/>
                </a:cubicBezTo>
                <a:cubicBezTo>
                  <a:pt x="323" y="164"/>
                  <a:pt x="316" y="165"/>
                  <a:pt x="310" y="163"/>
                </a:cubicBezTo>
                <a:cubicBezTo>
                  <a:pt x="308" y="164"/>
                  <a:pt x="308" y="164"/>
                  <a:pt x="308" y="164"/>
                </a:cubicBezTo>
                <a:cubicBezTo>
                  <a:pt x="302" y="164"/>
                  <a:pt x="297" y="164"/>
                  <a:pt x="292" y="164"/>
                </a:cubicBezTo>
                <a:cubicBezTo>
                  <a:pt x="292" y="154"/>
                  <a:pt x="292" y="154"/>
                  <a:pt x="292" y="154"/>
                </a:cubicBezTo>
                <a:cubicBezTo>
                  <a:pt x="303" y="145"/>
                  <a:pt x="309" y="132"/>
                  <a:pt x="309" y="120"/>
                </a:cubicBezTo>
                <a:cubicBezTo>
                  <a:pt x="313" y="116"/>
                  <a:pt x="309" y="110"/>
                  <a:pt x="314" y="107"/>
                </a:cubicBezTo>
                <a:cubicBezTo>
                  <a:pt x="315" y="107"/>
                  <a:pt x="316" y="109"/>
                  <a:pt x="316" y="110"/>
                </a:cubicBezTo>
                <a:cubicBezTo>
                  <a:pt x="315" y="125"/>
                  <a:pt x="312" y="141"/>
                  <a:pt x="300" y="153"/>
                </a:cubicBezTo>
                <a:cubicBezTo>
                  <a:pt x="298" y="155"/>
                  <a:pt x="294" y="157"/>
                  <a:pt x="294" y="159"/>
                </a:cubicBezTo>
                <a:cubicBezTo>
                  <a:pt x="307" y="159"/>
                  <a:pt x="309" y="147"/>
                  <a:pt x="315" y="139"/>
                </a:cubicBezTo>
                <a:cubicBezTo>
                  <a:pt x="318" y="134"/>
                  <a:pt x="318" y="128"/>
                  <a:pt x="320" y="122"/>
                </a:cubicBezTo>
                <a:cubicBezTo>
                  <a:pt x="321" y="119"/>
                  <a:pt x="319" y="114"/>
                  <a:pt x="323" y="112"/>
                </a:cubicBezTo>
                <a:cubicBezTo>
                  <a:pt x="326" y="113"/>
                  <a:pt x="325" y="116"/>
                  <a:pt x="325" y="118"/>
                </a:cubicBezTo>
                <a:cubicBezTo>
                  <a:pt x="325" y="133"/>
                  <a:pt x="317" y="147"/>
                  <a:pt x="307" y="159"/>
                </a:cubicBezTo>
                <a:cubicBezTo>
                  <a:pt x="307" y="159"/>
                  <a:pt x="307" y="159"/>
                  <a:pt x="307" y="159"/>
                </a:cubicBezTo>
                <a:cubicBezTo>
                  <a:pt x="314" y="161"/>
                  <a:pt x="316" y="154"/>
                  <a:pt x="319" y="151"/>
                </a:cubicBezTo>
                <a:cubicBezTo>
                  <a:pt x="323" y="143"/>
                  <a:pt x="327" y="136"/>
                  <a:pt x="331" y="128"/>
                </a:cubicBezTo>
                <a:cubicBezTo>
                  <a:pt x="333" y="128"/>
                  <a:pt x="333" y="128"/>
                  <a:pt x="333" y="128"/>
                </a:cubicBezTo>
                <a:cubicBezTo>
                  <a:pt x="334" y="128"/>
                  <a:pt x="334" y="128"/>
                  <a:pt x="334" y="129"/>
                </a:cubicBezTo>
                <a:cubicBezTo>
                  <a:pt x="331" y="139"/>
                  <a:pt x="325" y="149"/>
                  <a:pt x="319" y="159"/>
                </a:cubicBezTo>
                <a:cubicBezTo>
                  <a:pt x="319" y="159"/>
                  <a:pt x="319" y="159"/>
                  <a:pt x="319" y="159"/>
                </a:cubicBezTo>
                <a:cubicBezTo>
                  <a:pt x="321" y="159"/>
                  <a:pt x="323" y="160"/>
                  <a:pt x="325" y="159"/>
                </a:cubicBezTo>
                <a:cubicBezTo>
                  <a:pt x="329" y="154"/>
                  <a:pt x="333" y="150"/>
                  <a:pt x="335" y="144"/>
                </a:cubicBezTo>
                <a:cubicBezTo>
                  <a:pt x="337" y="142"/>
                  <a:pt x="337" y="138"/>
                  <a:pt x="341" y="139"/>
                </a:cubicBezTo>
                <a:cubicBezTo>
                  <a:pt x="344" y="141"/>
                  <a:pt x="339" y="144"/>
                  <a:pt x="339" y="147"/>
                </a:cubicBezTo>
                <a:cubicBezTo>
                  <a:pt x="338" y="152"/>
                  <a:pt x="333" y="155"/>
                  <a:pt x="332" y="159"/>
                </a:cubicBezTo>
                <a:cubicBezTo>
                  <a:pt x="335" y="159"/>
                  <a:pt x="335" y="159"/>
                  <a:pt x="335" y="159"/>
                </a:cubicBezTo>
                <a:cubicBezTo>
                  <a:pt x="340" y="159"/>
                  <a:pt x="340" y="155"/>
                  <a:pt x="343" y="153"/>
                </a:cubicBezTo>
                <a:cubicBezTo>
                  <a:pt x="345" y="148"/>
                  <a:pt x="347" y="143"/>
                  <a:pt x="351" y="141"/>
                </a:cubicBezTo>
                <a:cubicBezTo>
                  <a:pt x="352" y="141"/>
                  <a:pt x="353" y="142"/>
                  <a:pt x="353" y="143"/>
                </a:cubicBezTo>
                <a:cubicBezTo>
                  <a:pt x="352" y="145"/>
                  <a:pt x="351" y="147"/>
                  <a:pt x="350" y="150"/>
                </a:cubicBezTo>
                <a:cubicBezTo>
                  <a:pt x="349" y="153"/>
                  <a:pt x="346" y="156"/>
                  <a:pt x="345" y="159"/>
                </a:cubicBezTo>
                <a:cubicBezTo>
                  <a:pt x="352" y="162"/>
                  <a:pt x="353" y="154"/>
                  <a:pt x="358" y="151"/>
                </a:cubicBezTo>
                <a:cubicBezTo>
                  <a:pt x="358" y="150"/>
                  <a:pt x="359" y="149"/>
                  <a:pt x="360" y="148"/>
                </a:cubicBezTo>
                <a:cubicBezTo>
                  <a:pt x="360" y="155"/>
                  <a:pt x="360" y="155"/>
                  <a:pt x="360" y="155"/>
                </a:cubicBezTo>
                <a:cubicBezTo>
                  <a:pt x="358" y="157"/>
                  <a:pt x="357" y="158"/>
                  <a:pt x="357" y="159"/>
                </a:cubicBezTo>
                <a:cubicBezTo>
                  <a:pt x="358" y="159"/>
                  <a:pt x="359" y="160"/>
                  <a:pt x="360" y="160"/>
                </a:cubicBezTo>
                <a:cubicBezTo>
                  <a:pt x="360" y="165"/>
                  <a:pt x="360" y="165"/>
                  <a:pt x="360" y="165"/>
                </a:cubicBezTo>
                <a:close/>
                <a:moveTo>
                  <a:pt x="292" y="53"/>
                </a:moveTo>
                <a:cubicBezTo>
                  <a:pt x="293" y="53"/>
                  <a:pt x="293" y="54"/>
                  <a:pt x="294" y="54"/>
                </a:cubicBezTo>
                <a:cubicBezTo>
                  <a:pt x="294" y="51"/>
                  <a:pt x="294" y="48"/>
                  <a:pt x="292" y="46"/>
                </a:cubicBezTo>
                <a:cubicBezTo>
                  <a:pt x="292" y="37"/>
                  <a:pt x="292" y="37"/>
                  <a:pt x="292" y="37"/>
                </a:cubicBezTo>
                <a:cubicBezTo>
                  <a:pt x="294" y="39"/>
                  <a:pt x="295" y="41"/>
                  <a:pt x="296" y="43"/>
                </a:cubicBezTo>
                <a:cubicBezTo>
                  <a:pt x="299" y="48"/>
                  <a:pt x="299" y="53"/>
                  <a:pt x="302" y="57"/>
                </a:cubicBezTo>
                <a:cubicBezTo>
                  <a:pt x="301" y="65"/>
                  <a:pt x="306" y="72"/>
                  <a:pt x="305" y="80"/>
                </a:cubicBezTo>
                <a:cubicBezTo>
                  <a:pt x="304" y="81"/>
                  <a:pt x="302" y="80"/>
                  <a:pt x="301" y="80"/>
                </a:cubicBezTo>
                <a:cubicBezTo>
                  <a:pt x="301" y="73"/>
                  <a:pt x="298" y="67"/>
                  <a:pt x="294" y="61"/>
                </a:cubicBezTo>
                <a:cubicBezTo>
                  <a:pt x="293" y="61"/>
                  <a:pt x="293" y="60"/>
                  <a:pt x="292" y="59"/>
                </a:cubicBezTo>
                <a:cubicBezTo>
                  <a:pt x="292" y="53"/>
                  <a:pt x="292" y="53"/>
                  <a:pt x="292" y="53"/>
                </a:cubicBezTo>
                <a:close/>
                <a:moveTo>
                  <a:pt x="292" y="16"/>
                </a:moveTo>
                <a:cubicBezTo>
                  <a:pt x="292" y="20"/>
                  <a:pt x="292" y="20"/>
                  <a:pt x="292" y="20"/>
                </a:cubicBezTo>
                <a:cubicBezTo>
                  <a:pt x="298" y="25"/>
                  <a:pt x="302" y="31"/>
                  <a:pt x="303" y="38"/>
                </a:cubicBezTo>
                <a:cubicBezTo>
                  <a:pt x="305" y="41"/>
                  <a:pt x="308" y="42"/>
                  <a:pt x="311" y="42"/>
                </a:cubicBezTo>
                <a:cubicBezTo>
                  <a:pt x="313" y="42"/>
                  <a:pt x="315" y="41"/>
                  <a:pt x="316" y="43"/>
                </a:cubicBezTo>
                <a:cubicBezTo>
                  <a:pt x="318" y="44"/>
                  <a:pt x="319" y="42"/>
                  <a:pt x="320" y="41"/>
                </a:cubicBezTo>
                <a:cubicBezTo>
                  <a:pt x="319" y="39"/>
                  <a:pt x="319" y="36"/>
                  <a:pt x="316" y="36"/>
                </a:cubicBezTo>
                <a:cubicBezTo>
                  <a:pt x="313" y="34"/>
                  <a:pt x="308" y="39"/>
                  <a:pt x="307" y="34"/>
                </a:cubicBezTo>
                <a:cubicBezTo>
                  <a:pt x="306" y="30"/>
                  <a:pt x="307" y="26"/>
                  <a:pt x="311" y="24"/>
                </a:cubicBezTo>
                <a:cubicBezTo>
                  <a:pt x="314" y="23"/>
                  <a:pt x="320" y="23"/>
                  <a:pt x="323" y="25"/>
                </a:cubicBezTo>
                <a:cubicBezTo>
                  <a:pt x="328" y="28"/>
                  <a:pt x="329" y="35"/>
                  <a:pt x="328" y="40"/>
                </a:cubicBezTo>
                <a:cubicBezTo>
                  <a:pt x="323" y="52"/>
                  <a:pt x="308" y="59"/>
                  <a:pt x="310" y="73"/>
                </a:cubicBezTo>
                <a:cubicBezTo>
                  <a:pt x="309" y="79"/>
                  <a:pt x="313" y="84"/>
                  <a:pt x="315" y="90"/>
                </a:cubicBezTo>
                <a:cubicBezTo>
                  <a:pt x="318" y="100"/>
                  <a:pt x="327" y="109"/>
                  <a:pt x="337" y="115"/>
                </a:cubicBezTo>
                <a:cubicBezTo>
                  <a:pt x="344" y="117"/>
                  <a:pt x="353" y="119"/>
                  <a:pt x="359" y="114"/>
                </a:cubicBezTo>
                <a:cubicBezTo>
                  <a:pt x="359" y="114"/>
                  <a:pt x="359" y="114"/>
                  <a:pt x="360" y="114"/>
                </a:cubicBezTo>
                <a:cubicBezTo>
                  <a:pt x="360" y="99"/>
                  <a:pt x="360" y="99"/>
                  <a:pt x="360" y="99"/>
                </a:cubicBezTo>
                <a:cubicBezTo>
                  <a:pt x="359" y="99"/>
                  <a:pt x="359" y="99"/>
                  <a:pt x="359" y="99"/>
                </a:cubicBezTo>
                <a:cubicBezTo>
                  <a:pt x="355" y="100"/>
                  <a:pt x="350" y="102"/>
                  <a:pt x="346" y="99"/>
                </a:cubicBezTo>
                <a:cubicBezTo>
                  <a:pt x="344" y="98"/>
                  <a:pt x="342" y="95"/>
                  <a:pt x="344" y="92"/>
                </a:cubicBezTo>
                <a:cubicBezTo>
                  <a:pt x="348" y="87"/>
                  <a:pt x="353" y="85"/>
                  <a:pt x="360" y="84"/>
                </a:cubicBezTo>
                <a:cubicBezTo>
                  <a:pt x="360" y="80"/>
                  <a:pt x="360" y="80"/>
                  <a:pt x="360" y="80"/>
                </a:cubicBezTo>
                <a:cubicBezTo>
                  <a:pt x="359" y="80"/>
                  <a:pt x="358" y="80"/>
                  <a:pt x="357" y="80"/>
                </a:cubicBezTo>
                <a:cubicBezTo>
                  <a:pt x="349" y="82"/>
                  <a:pt x="342" y="86"/>
                  <a:pt x="339" y="93"/>
                </a:cubicBezTo>
                <a:cubicBezTo>
                  <a:pt x="338" y="97"/>
                  <a:pt x="340" y="100"/>
                  <a:pt x="342" y="102"/>
                </a:cubicBezTo>
                <a:cubicBezTo>
                  <a:pt x="346" y="106"/>
                  <a:pt x="352" y="103"/>
                  <a:pt x="356" y="104"/>
                </a:cubicBezTo>
                <a:cubicBezTo>
                  <a:pt x="358" y="104"/>
                  <a:pt x="358" y="107"/>
                  <a:pt x="358" y="108"/>
                </a:cubicBezTo>
                <a:cubicBezTo>
                  <a:pt x="355" y="112"/>
                  <a:pt x="352" y="114"/>
                  <a:pt x="347" y="114"/>
                </a:cubicBezTo>
                <a:cubicBezTo>
                  <a:pt x="328" y="110"/>
                  <a:pt x="320" y="92"/>
                  <a:pt x="315" y="77"/>
                </a:cubicBezTo>
                <a:cubicBezTo>
                  <a:pt x="314" y="69"/>
                  <a:pt x="315" y="61"/>
                  <a:pt x="322" y="55"/>
                </a:cubicBezTo>
                <a:cubicBezTo>
                  <a:pt x="329" y="51"/>
                  <a:pt x="332" y="44"/>
                  <a:pt x="334" y="37"/>
                </a:cubicBezTo>
                <a:cubicBezTo>
                  <a:pt x="334" y="32"/>
                  <a:pt x="331" y="24"/>
                  <a:pt x="325" y="21"/>
                </a:cubicBezTo>
                <a:cubicBezTo>
                  <a:pt x="320" y="20"/>
                  <a:pt x="315" y="18"/>
                  <a:pt x="310" y="20"/>
                </a:cubicBezTo>
                <a:cubicBezTo>
                  <a:pt x="307" y="21"/>
                  <a:pt x="305" y="24"/>
                  <a:pt x="303" y="24"/>
                </a:cubicBezTo>
                <a:cubicBezTo>
                  <a:pt x="299" y="21"/>
                  <a:pt x="296" y="18"/>
                  <a:pt x="292" y="16"/>
                </a:cubicBezTo>
                <a:close/>
                <a:moveTo>
                  <a:pt x="360" y="9"/>
                </a:moveTo>
                <a:cubicBezTo>
                  <a:pt x="360" y="13"/>
                  <a:pt x="360" y="13"/>
                  <a:pt x="360" y="13"/>
                </a:cubicBezTo>
                <a:cubicBezTo>
                  <a:pt x="359" y="13"/>
                  <a:pt x="359" y="13"/>
                  <a:pt x="359" y="13"/>
                </a:cubicBezTo>
                <a:cubicBezTo>
                  <a:pt x="357" y="13"/>
                  <a:pt x="357" y="15"/>
                  <a:pt x="356" y="16"/>
                </a:cubicBezTo>
                <a:cubicBezTo>
                  <a:pt x="356" y="19"/>
                  <a:pt x="356" y="23"/>
                  <a:pt x="358" y="25"/>
                </a:cubicBezTo>
                <a:cubicBezTo>
                  <a:pt x="359" y="25"/>
                  <a:pt x="359" y="25"/>
                  <a:pt x="360" y="25"/>
                </a:cubicBezTo>
                <a:cubicBezTo>
                  <a:pt x="360" y="29"/>
                  <a:pt x="360" y="29"/>
                  <a:pt x="360" y="29"/>
                </a:cubicBezTo>
                <a:cubicBezTo>
                  <a:pt x="358" y="29"/>
                  <a:pt x="356" y="29"/>
                  <a:pt x="354" y="28"/>
                </a:cubicBezTo>
                <a:cubicBezTo>
                  <a:pt x="350" y="25"/>
                  <a:pt x="354" y="20"/>
                  <a:pt x="350" y="17"/>
                </a:cubicBezTo>
                <a:cubicBezTo>
                  <a:pt x="349" y="12"/>
                  <a:pt x="355" y="11"/>
                  <a:pt x="358" y="9"/>
                </a:cubicBezTo>
                <a:cubicBezTo>
                  <a:pt x="359" y="9"/>
                  <a:pt x="359" y="9"/>
                  <a:pt x="360" y="9"/>
                </a:cubicBezTo>
                <a:close/>
                <a:moveTo>
                  <a:pt x="360" y="50"/>
                </a:moveTo>
                <a:cubicBezTo>
                  <a:pt x="360" y="59"/>
                  <a:pt x="360" y="59"/>
                  <a:pt x="360" y="59"/>
                </a:cubicBezTo>
                <a:cubicBezTo>
                  <a:pt x="359" y="58"/>
                  <a:pt x="358" y="56"/>
                  <a:pt x="358" y="55"/>
                </a:cubicBezTo>
                <a:cubicBezTo>
                  <a:pt x="358" y="53"/>
                  <a:pt x="358" y="51"/>
                  <a:pt x="360" y="50"/>
                </a:cubicBezTo>
                <a:close/>
                <a:moveTo>
                  <a:pt x="292" y="146"/>
                </a:moveTo>
                <a:cubicBezTo>
                  <a:pt x="296" y="140"/>
                  <a:pt x="299" y="133"/>
                  <a:pt x="299" y="126"/>
                </a:cubicBezTo>
                <a:cubicBezTo>
                  <a:pt x="299" y="125"/>
                  <a:pt x="299" y="123"/>
                  <a:pt x="297" y="123"/>
                </a:cubicBezTo>
                <a:cubicBezTo>
                  <a:pt x="294" y="125"/>
                  <a:pt x="294" y="129"/>
                  <a:pt x="293" y="131"/>
                </a:cubicBezTo>
                <a:cubicBezTo>
                  <a:pt x="293" y="131"/>
                  <a:pt x="292" y="131"/>
                  <a:pt x="292" y="131"/>
                </a:cubicBezTo>
                <a:cubicBezTo>
                  <a:pt x="292" y="133"/>
                  <a:pt x="292" y="133"/>
                  <a:pt x="292" y="133"/>
                </a:cubicBezTo>
                <a:cubicBezTo>
                  <a:pt x="294" y="134"/>
                  <a:pt x="293" y="135"/>
                  <a:pt x="292" y="136"/>
                </a:cubicBezTo>
                <a:cubicBezTo>
                  <a:pt x="292" y="146"/>
                  <a:pt x="292" y="146"/>
                  <a:pt x="292" y="146"/>
                </a:cubicBezTo>
                <a:close/>
                <a:moveTo>
                  <a:pt x="292" y="113"/>
                </a:moveTo>
                <a:cubicBezTo>
                  <a:pt x="295" y="105"/>
                  <a:pt x="295" y="96"/>
                  <a:pt x="292" y="88"/>
                </a:cubicBezTo>
                <a:lnTo>
                  <a:pt x="292" y="113"/>
                </a:lnTo>
                <a:close/>
                <a:moveTo>
                  <a:pt x="292" y="164"/>
                </a:moveTo>
                <a:cubicBezTo>
                  <a:pt x="291" y="164"/>
                  <a:pt x="289" y="165"/>
                  <a:pt x="287" y="165"/>
                </a:cubicBezTo>
                <a:cubicBezTo>
                  <a:pt x="287" y="158"/>
                  <a:pt x="287" y="158"/>
                  <a:pt x="287" y="158"/>
                </a:cubicBezTo>
                <a:cubicBezTo>
                  <a:pt x="289" y="157"/>
                  <a:pt x="291" y="156"/>
                  <a:pt x="292" y="154"/>
                </a:cubicBezTo>
                <a:cubicBezTo>
                  <a:pt x="292" y="164"/>
                  <a:pt x="292" y="164"/>
                  <a:pt x="292" y="164"/>
                </a:cubicBezTo>
                <a:close/>
                <a:moveTo>
                  <a:pt x="287" y="113"/>
                </a:moveTo>
                <a:cubicBezTo>
                  <a:pt x="290" y="110"/>
                  <a:pt x="289" y="105"/>
                  <a:pt x="289" y="101"/>
                </a:cubicBezTo>
                <a:cubicBezTo>
                  <a:pt x="290" y="96"/>
                  <a:pt x="289" y="90"/>
                  <a:pt x="287" y="85"/>
                </a:cubicBezTo>
                <a:cubicBezTo>
                  <a:pt x="287" y="76"/>
                  <a:pt x="287" y="76"/>
                  <a:pt x="287" y="76"/>
                </a:cubicBezTo>
                <a:cubicBezTo>
                  <a:pt x="288" y="77"/>
                  <a:pt x="288" y="78"/>
                  <a:pt x="289" y="79"/>
                </a:cubicBezTo>
                <a:cubicBezTo>
                  <a:pt x="290" y="82"/>
                  <a:pt x="292" y="85"/>
                  <a:pt x="292" y="88"/>
                </a:cubicBezTo>
                <a:cubicBezTo>
                  <a:pt x="292" y="113"/>
                  <a:pt x="292" y="113"/>
                  <a:pt x="292" y="113"/>
                </a:cubicBezTo>
                <a:cubicBezTo>
                  <a:pt x="292" y="115"/>
                  <a:pt x="291" y="117"/>
                  <a:pt x="290" y="119"/>
                </a:cubicBezTo>
                <a:cubicBezTo>
                  <a:pt x="292" y="126"/>
                  <a:pt x="292" y="126"/>
                  <a:pt x="292" y="126"/>
                </a:cubicBezTo>
                <a:cubicBezTo>
                  <a:pt x="293" y="127"/>
                  <a:pt x="291" y="129"/>
                  <a:pt x="292" y="131"/>
                </a:cubicBezTo>
                <a:cubicBezTo>
                  <a:pt x="292" y="133"/>
                  <a:pt x="292" y="133"/>
                  <a:pt x="292" y="133"/>
                </a:cubicBezTo>
                <a:cubicBezTo>
                  <a:pt x="292" y="133"/>
                  <a:pt x="292" y="133"/>
                  <a:pt x="292" y="133"/>
                </a:cubicBezTo>
                <a:cubicBezTo>
                  <a:pt x="292" y="137"/>
                  <a:pt x="292" y="137"/>
                  <a:pt x="292" y="137"/>
                </a:cubicBezTo>
                <a:cubicBezTo>
                  <a:pt x="292" y="137"/>
                  <a:pt x="292" y="137"/>
                  <a:pt x="292" y="137"/>
                </a:cubicBezTo>
                <a:cubicBezTo>
                  <a:pt x="292" y="137"/>
                  <a:pt x="292" y="137"/>
                  <a:pt x="292" y="136"/>
                </a:cubicBezTo>
                <a:cubicBezTo>
                  <a:pt x="292" y="146"/>
                  <a:pt x="292" y="146"/>
                  <a:pt x="292" y="146"/>
                </a:cubicBezTo>
                <a:cubicBezTo>
                  <a:pt x="291" y="149"/>
                  <a:pt x="289" y="151"/>
                  <a:pt x="287" y="153"/>
                </a:cubicBezTo>
                <a:cubicBezTo>
                  <a:pt x="287" y="146"/>
                  <a:pt x="287" y="146"/>
                  <a:pt x="287" y="146"/>
                </a:cubicBezTo>
                <a:cubicBezTo>
                  <a:pt x="289" y="144"/>
                  <a:pt x="290" y="142"/>
                  <a:pt x="291" y="138"/>
                </a:cubicBezTo>
                <a:cubicBezTo>
                  <a:pt x="289" y="140"/>
                  <a:pt x="288" y="142"/>
                  <a:pt x="287" y="144"/>
                </a:cubicBezTo>
                <a:cubicBezTo>
                  <a:pt x="287" y="134"/>
                  <a:pt x="287" y="134"/>
                  <a:pt x="287" y="134"/>
                </a:cubicBezTo>
                <a:cubicBezTo>
                  <a:pt x="287" y="131"/>
                  <a:pt x="287" y="129"/>
                  <a:pt x="287" y="126"/>
                </a:cubicBezTo>
                <a:cubicBezTo>
                  <a:pt x="287" y="113"/>
                  <a:pt x="287" y="113"/>
                  <a:pt x="287" y="113"/>
                </a:cubicBezTo>
                <a:close/>
                <a:moveTo>
                  <a:pt x="287" y="50"/>
                </a:moveTo>
                <a:cubicBezTo>
                  <a:pt x="289" y="51"/>
                  <a:pt x="291" y="52"/>
                  <a:pt x="292" y="53"/>
                </a:cubicBezTo>
                <a:cubicBezTo>
                  <a:pt x="292" y="59"/>
                  <a:pt x="292" y="59"/>
                  <a:pt x="292" y="59"/>
                </a:cubicBezTo>
                <a:cubicBezTo>
                  <a:pt x="291" y="58"/>
                  <a:pt x="289" y="56"/>
                  <a:pt x="287" y="55"/>
                </a:cubicBezTo>
                <a:cubicBezTo>
                  <a:pt x="287" y="50"/>
                  <a:pt x="287" y="50"/>
                  <a:pt x="287" y="50"/>
                </a:cubicBezTo>
                <a:close/>
                <a:moveTo>
                  <a:pt x="292" y="46"/>
                </a:moveTo>
                <a:cubicBezTo>
                  <a:pt x="291" y="42"/>
                  <a:pt x="289" y="39"/>
                  <a:pt x="287" y="36"/>
                </a:cubicBezTo>
                <a:cubicBezTo>
                  <a:pt x="287" y="29"/>
                  <a:pt x="287" y="29"/>
                  <a:pt x="287" y="29"/>
                </a:cubicBezTo>
                <a:cubicBezTo>
                  <a:pt x="289" y="32"/>
                  <a:pt x="291" y="34"/>
                  <a:pt x="292" y="37"/>
                </a:cubicBezTo>
                <a:cubicBezTo>
                  <a:pt x="292" y="46"/>
                  <a:pt x="292" y="46"/>
                  <a:pt x="292" y="46"/>
                </a:cubicBezTo>
                <a:close/>
                <a:moveTo>
                  <a:pt x="287" y="12"/>
                </a:moveTo>
                <a:cubicBezTo>
                  <a:pt x="289" y="13"/>
                  <a:pt x="291" y="14"/>
                  <a:pt x="292" y="16"/>
                </a:cubicBezTo>
                <a:cubicBezTo>
                  <a:pt x="292" y="20"/>
                  <a:pt x="292" y="20"/>
                  <a:pt x="292" y="20"/>
                </a:cubicBezTo>
                <a:cubicBezTo>
                  <a:pt x="292" y="20"/>
                  <a:pt x="291" y="19"/>
                  <a:pt x="290" y="19"/>
                </a:cubicBezTo>
                <a:cubicBezTo>
                  <a:pt x="287" y="16"/>
                  <a:pt x="287" y="16"/>
                  <a:pt x="287" y="16"/>
                </a:cubicBezTo>
                <a:lnTo>
                  <a:pt x="287" y="12"/>
                </a:lnTo>
                <a:close/>
                <a:moveTo>
                  <a:pt x="287" y="165"/>
                </a:moveTo>
                <a:cubicBezTo>
                  <a:pt x="281" y="165"/>
                  <a:pt x="275" y="165"/>
                  <a:pt x="269" y="164"/>
                </a:cubicBezTo>
                <a:cubicBezTo>
                  <a:pt x="266" y="164"/>
                  <a:pt x="263" y="164"/>
                  <a:pt x="260" y="164"/>
                </a:cubicBezTo>
                <a:cubicBezTo>
                  <a:pt x="260" y="159"/>
                  <a:pt x="260" y="159"/>
                  <a:pt x="260" y="159"/>
                </a:cubicBezTo>
                <a:cubicBezTo>
                  <a:pt x="261" y="159"/>
                  <a:pt x="262" y="159"/>
                  <a:pt x="263" y="160"/>
                </a:cubicBezTo>
                <a:cubicBezTo>
                  <a:pt x="268" y="157"/>
                  <a:pt x="275" y="155"/>
                  <a:pt x="280" y="152"/>
                </a:cubicBezTo>
                <a:cubicBezTo>
                  <a:pt x="280" y="152"/>
                  <a:pt x="280" y="152"/>
                  <a:pt x="280" y="152"/>
                </a:cubicBezTo>
                <a:cubicBezTo>
                  <a:pt x="270" y="155"/>
                  <a:pt x="270" y="155"/>
                  <a:pt x="270" y="155"/>
                </a:cubicBezTo>
                <a:cubicBezTo>
                  <a:pt x="267" y="155"/>
                  <a:pt x="263" y="155"/>
                  <a:pt x="260" y="155"/>
                </a:cubicBezTo>
                <a:cubicBezTo>
                  <a:pt x="260" y="152"/>
                  <a:pt x="260" y="152"/>
                  <a:pt x="260" y="152"/>
                </a:cubicBezTo>
                <a:cubicBezTo>
                  <a:pt x="269" y="152"/>
                  <a:pt x="277" y="150"/>
                  <a:pt x="282" y="143"/>
                </a:cubicBezTo>
                <a:cubicBezTo>
                  <a:pt x="285" y="140"/>
                  <a:pt x="286" y="137"/>
                  <a:pt x="287" y="134"/>
                </a:cubicBezTo>
                <a:cubicBezTo>
                  <a:pt x="287" y="144"/>
                  <a:pt x="287" y="144"/>
                  <a:pt x="287" y="144"/>
                </a:cubicBezTo>
                <a:cubicBezTo>
                  <a:pt x="285" y="146"/>
                  <a:pt x="284" y="148"/>
                  <a:pt x="283" y="150"/>
                </a:cubicBezTo>
                <a:cubicBezTo>
                  <a:pt x="284" y="150"/>
                  <a:pt x="285" y="148"/>
                  <a:pt x="286" y="147"/>
                </a:cubicBezTo>
                <a:cubicBezTo>
                  <a:pt x="286" y="147"/>
                  <a:pt x="286" y="147"/>
                  <a:pt x="287" y="146"/>
                </a:cubicBezTo>
                <a:cubicBezTo>
                  <a:pt x="287" y="153"/>
                  <a:pt x="287" y="153"/>
                  <a:pt x="287" y="153"/>
                </a:cubicBezTo>
                <a:cubicBezTo>
                  <a:pt x="284" y="155"/>
                  <a:pt x="280" y="157"/>
                  <a:pt x="276" y="158"/>
                </a:cubicBezTo>
                <a:cubicBezTo>
                  <a:pt x="277" y="160"/>
                  <a:pt x="280" y="159"/>
                  <a:pt x="281" y="161"/>
                </a:cubicBezTo>
                <a:cubicBezTo>
                  <a:pt x="281" y="159"/>
                  <a:pt x="284" y="160"/>
                  <a:pt x="285" y="159"/>
                </a:cubicBezTo>
                <a:cubicBezTo>
                  <a:pt x="286" y="159"/>
                  <a:pt x="286" y="159"/>
                  <a:pt x="287" y="158"/>
                </a:cubicBezTo>
                <a:cubicBezTo>
                  <a:pt x="287" y="165"/>
                  <a:pt x="287" y="165"/>
                  <a:pt x="287" y="165"/>
                </a:cubicBezTo>
                <a:close/>
                <a:moveTo>
                  <a:pt x="260" y="141"/>
                </a:moveTo>
                <a:cubicBezTo>
                  <a:pt x="260" y="144"/>
                  <a:pt x="260" y="144"/>
                  <a:pt x="260" y="144"/>
                </a:cubicBezTo>
                <a:cubicBezTo>
                  <a:pt x="262" y="144"/>
                  <a:pt x="266" y="144"/>
                  <a:pt x="269" y="143"/>
                </a:cubicBezTo>
                <a:cubicBezTo>
                  <a:pt x="272" y="143"/>
                  <a:pt x="275" y="139"/>
                  <a:pt x="277" y="137"/>
                </a:cubicBezTo>
                <a:cubicBezTo>
                  <a:pt x="278" y="131"/>
                  <a:pt x="278" y="124"/>
                  <a:pt x="273" y="120"/>
                </a:cubicBezTo>
                <a:cubicBezTo>
                  <a:pt x="270" y="118"/>
                  <a:pt x="267" y="113"/>
                  <a:pt x="262" y="116"/>
                </a:cubicBezTo>
                <a:cubicBezTo>
                  <a:pt x="261" y="118"/>
                  <a:pt x="261" y="120"/>
                  <a:pt x="260" y="121"/>
                </a:cubicBezTo>
                <a:cubicBezTo>
                  <a:pt x="260" y="125"/>
                  <a:pt x="260" y="125"/>
                  <a:pt x="260" y="125"/>
                </a:cubicBezTo>
                <a:cubicBezTo>
                  <a:pt x="261" y="125"/>
                  <a:pt x="261" y="125"/>
                  <a:pt x="261" y="125"/>
                </a:cubicBezTo>
                <a:cubicBezTo>
                  <a:pt x="263" y="125"/>
                  <a:pt x="264" y="121"/>
                  <a:pt x="268" y="121"/>
                </a:cubicBezTo>
                <a:cubicBezTo>
                  <a:pt x="273" y="124"/>
                  <a:pt x="274" y="130"/>
                  <a:pt x="273" y="135"/>
                </a:cubicBezTo>
                <a:cubicBezTo>
                  <a:pt x="271" y="139"/>
                  <a:pt x="266" y="141"/>
                  <a:pt x="262" y="141"/>
                </a:cubicBezTo>
                <a:cubicBezTo>
                  <a:pt x="261" y="141"/>
                  <a:pt x="260" y="141"/>
                  <a:pt x="260" y="141"/>
                </a:cubicBezTo>
                <a:close/>
                <a:moveTo>
                  <a:pt x="260" y="104"/>
                </a:moveTo>
                <a:cubicBezTo>
                  <a:pt x="263" y="103"/>
                  <a:pt x="267" y="103"/>
                  <a:pt x="271" y="104"/>
                </a:cubicBezTo>
                <a:cubicBezTo>
                  <a:pt x="277" y="105"/>
                  <a:pt x="282" y="109"/>
                  <a:pt x="287" y="113"/>
                </a:cubicBezTo>
                <a:cubicBezTo>
                  <a:pt x="287" y="113"/>
                  <a:pt x="287" y="113"/>
                  <a:pt x="287" y="113"/>
                </a:cubicBezTo>
                <a:cubicBezTo>
                  <a:pt x="287" y="126"/>
                  <a:pt x="287" y="126"/>
                  <a:pt x="287" y="126"/>
                </a:cubicBezTo>
                <a:cubicBezTo>
                  <a:pt x="286" y="123"/>
                  <a:pt x="285" y="120"/>
                  <a:pt x="284" y="118"/>
                </a:cubicBezTo>
                <a:cubicBezTo>
                  <a:pt x="283" y="113"/>
                  <a:pt x="276" y="111"/>
                  <a:pt x="272" y="108"/>
                </a:cubicBezTo>
                <a:cubicBezTo>
                  <a:pt x="268" y="107"/>
                  <a:pt x="264" y="106"/>
                  <a:pt x="260" y="107"/>
                </a:cubicBezTo>
                <a:cubicBezTo>
                  <a:pt x="260" y="104"/>
                  <a:pt x="260" y="104"/>
                  <a:pt x="260" y="104"/>
                </a:cubicBezTo>
                <a:close/>
                <a:moveTo>
                  <a:pt x="287" y="85"/>
                </a:moveTo>
                <a:cubicBezTo>
                  <a:pt x="286" y="82"/>
                  <a:pt x="284" y="80"/>
                  <a:pt x="283" y="77"/>
                </a:cubicBezTo>
                <a:cubicBezTo>
                  <a:pt x="279" y="70"/>
                  <a:pt x="272" y="65"/>
                  <a:pt x="265" y="60"/>
                </a:cubicBezTo>
                <a:cubicBezTo>
                  <a:pt x="262" y="60"/>
                  <a:pt x="262" y="60"/>
                  <a:pt x="262" y="60"/>
                </a:cubicBezTo>
                <a:cubicBezTo>
                  <a:pt x="263" y="63"/>
                  <a:pt x="263" y="68"/>
                  <a:pt x="260" y="70"/>
                </a:cubicBezTo>
                <a:cubicBezTo>
                  <a:pt x="260" y="55"/>
                  <a:pt x="260" y="55"/>
                  <a:pt x="260" y="55"/>
                </a:cubicBezTo>
                <a:cubicBezTo>
                  <a:pt x="261" y="55"/>
                  <a:pt x="262" y="55"/>
                  <a:pt x="263" y="55"/>
                </a:cubicBezTo>
                <a:cubicBezTo>
                  <a:pt x="274" y="58"/>
                  <a:pt x="281" y="67"/>
                  <a:pt x="287" y="76"/>
                </a:cubicBezTo>
                <a:cubicBezTo>
                  <a:pt x="287" y="85"/>
                  <a:pt x="287" y="85"/>
                  <a:pt x="287" y="85"/>
                </a:cubicBezTo>
                <a:close/>
                <a:moveTo>
                  <a:pt x="260" y="45"/>
                </a:moveTo>
                <a:cubicBezTo>
                  <a:pt x="269" y="45"/>
                  <a:pt x="278" y="47"/>
                  <a:pt x="287" y="50"/>
                </a:cubicBezTo>
                <a:cubicBezTo>
                  <a:pt x="287" y="55"/>
                  <a:pt x="287" y="55"/>
                  <a:pt x="287" y="55"/>
                </a:cubicBezTo>
                <a:cubicBezTo>
                  <a:pt x="284" y="53"/>
                  <a:pt x="281" y="52"/>
                  <a:pt x="278" y="51"/>
                </a:cubicBezTo>
                <a:cubicBezTo>
                  <a:pt x="273" y="49"/>
                  <a:pt x="266" y="49"/>
                  <a:pt x="260" y="49"/>
                </a:cubicBezTo>
                <a:cubicBezTo>
                  <a:pt x="260" y="45"/>
                  <a:pt x="260" y="45"/>
                  <a:pt x="260" y="45"/>
                </a:cubicBezTo>
                <a:close/>
                <a:moveTo>
                  <a:pt x="287" y="36"/>
                </a:moveTo>
                <a:cubicBezTo>
                  <a:pt x="286" y="35"/>
                  <a:pt x="286" y="35"/>
                  <a:pt x="286" y="34"/>
                </a:cubicBezTo>
                <a:cubicBezTo>
                  <a:pt x="282" y="30"/>
                  <a:pt x="277" y="26"/>
                  <a:pt x="271" y="24"/>
                </a:cubicBezTo>
                <a:cubicBezTo>
                  <a:pt x="269" y="26"/>
                  <a:pt x="269" y="30"/>
                  <a:pt x="265" y="31"/>
                </a:cubicBezTo>
                <a:cubicBezTo>
                  <a:pt x="265" y="32"/>
                  <a:pt x="265" y="34"/>
                  <a:pt x="263" y="33"/>
                </a:cubicBezTo>
                <a:cubicBezTo>
                  <a:pt x="262" y="33"/>
                  <a:pt x="261" y="33"/>
                  <a:pt x="260" y="33"/>
                </a:cubicBezTo>
                <a:cubicBezTo>
                  <a:pt x="260" y="29"/>
                  <a:pt x="260" y="29"/>
                  <a:pt x="260" y="29"/>
                </a:cubicBezTo>
                <a:cubicBezTo>
                  <a:pt x="261" y="28"/>
                  <a:pt x="262" y="27"/>
                  <a:pt x="264" y="26"/>
                </a:cubicBezTo>
                <a:cubicBezTo>
                  <a:pt x="266" y="24"/>
                  <a:pt x="263" y="22"/>
                  <a:pt x="265" y="20"/>
                </a:cubicBezTo>
                <a:cubicBezTo>
                  <a:pt x="271" y="18"/>
                  <a:pt x="275" y="21"/>
                  <a:pt x="279" y="24"/>
                </a:cubicBezTo>
                <a:cubicBezTo>
                  <a:pt x="282" y="25"/>
                  <a:pt x="285" y="27"/>
                  <a:pt x="287" y="29"/>
                </a:cubicBezTo>
                <a:cubicBezTo>
                  <a:pt x="287" y="36"/>
                  <a:pt x="287" y="36"/>
                  <a:pt x="287" y="36"/>
                </a:cubicBezTo>
                <a:close/>
                <a:moveTo>
                  <a:pt x="260" y="7"/>
                </a:moveTo>
                <a:cubicBezTo>
                  <a:pt x="264" y="7"/>
                  <a:pt x="268" y="7"/>
                  <a:pt x="272" y="8"/>
                </a:cubicBezTo>
                <a:cubicBezTo>
                  <a:pt x="278" y="8"/>
                  <a:pt x="282" y="9"/>
                  <a:pt x="287" y="12"/>
                </a:cubicBezTo>
                <a:cubicBezTo>
                  <a:pt x="287" y="16"/>
                  <a:pt x="287" y="16"/>
                  <a:pt x="287" y="16"/>
                </a:cubicBezTo>
                <a:cubicBezTo>
                  <a:pt x="284" y="14"/>
                  <a:pt x="284" y="14"/>
                  <a:pt x="284" y="14"/>
                </a:cubicBezTo>
                <a:cubicBezTo>
                  <a:pt x="276" y="12"/>
                  <a:pt x="268" y="10"/>
                  <a:pt x="260" y="11"/>
                </a:cubicBezTo>
                <a:lnTo>
                  <a:pt x="260" y="7"/>
                </a:lnTo>
                <a:close/>
                <a:moveTo>
                  <a:pt x="260" y="164"/>
                </a:moveTo>
                <a:cubicBezTo>
                  <a:pt x="247" y="164"/>
                  <a:pt x="234" y="164"/>
                  <a:pt x="221" y="164"/>
                </a:cubicBezTo>
                <a:cubicBezTo>
                  <a:pt x="221" y="159"/>
                  <a:pt x="221" y="159"/>
                  <a:pt x="221" y="159"/>
                </a:cubicBezTo>
                <a:cubicBezTo>
                  <a:pt x="224" y="159"/>
                  <a:pt x="228" y="159"/>
                  <a:pt x="232" y="159"/>
                </a:cubicBezTo>
                <a:cubicBezTo>
                  <a:pt x="241" y="160"/>
                  <a:pt x="250" y="159"/>
                  <a:pt x="260" y="159"/>
                </a:cubicBezTo>
                <a:cubicBezTo>
                  <a:pt x="260" y="164"/>
                  <a:pt x="260" y="164"/>
                  <a:pt x="260" y="164"/>
                </a:cubicBezTo>
                <a:close/>
                <a:moveTo>
                  <a:pt x="221" y="121"/>
                </a:moveTo>
                <a:cubicBezTo>
                  <a:pt x="228" y="129"/>
                  <a:pt x="237" y="133"/>
                  <a:pt x="245" y="138"/>
                </a:cubicBezTo>
                <a:cubicBezTo>
                  <a:pt x="250" y="140"/>
                  <a:pt x="255" y="141"/>
                  <a:pt x="260" y="141"/>
                </a:cubicBezTo>
                <a:cubicBezTo>
                  <a:pt x="260" y="144"/>
                  <a:pt x="260" y="144"/>
                  <a:pt x="260" y="144"/>
                </a:cubicBezTo>
                <a:cubicBezTo>
                  <a:pt x="245" y="143"/>
                  <a:pt x="232" y="135"/>
                  <a:pt x="221" y="126"/>
                </a:cubicBezTo>
                <a:cubicBezTo>
                  <a:pt x="221" y="121"/>
                  <a:pt x="221" y="121"/>
                  <a:pt x="221" y="121"/>
                </a:cubicBezTo>
                <a:close/>
                <a:moveTo>
                  <a:pt x="260" y="125"/>
                </a:moveTo>
                <a:cubicBezTo>
                  <a:pt x="260" y="121"/>
                  <a:pt x="260" y="121"/>
                  <a:pt x="260" y="121"/>
                </a:cubicBezTo>
                <a:cubicBezTo>
                  <a:pt x="259" y="121"/>
                  <a:pt x="259" y="122"/>
                  <a:pt x="258" y="122"/>
                </a:cubicBezTo>
                <a:cubicBezTo>
                  <a:pt x="254" y="123"/>
                  <a:pt x="249" y="122"/>
                  <a:pt x="247" y="120"/>
                </a:cubicBezTo>
                <a:cubicBezTo>
                  <a:pt x="244" y="118"/>
                  <a:pt x="245" y="114"/>
                  <a:pt x="247" y="112"/>
                </a:cubicBezTo>
                <a:cubicBezTo>
                  <a:pt x="250" y="110"/>
                  <a:pt x="255" y="108"/>
                  <a:pt x="260" y="107"/>
                </a:cubicBezTo>
                <a:cubicBezTo>
                  <a:pt x="260" y="104"/>
                  <a:pt x="260" y="104"/>
                  <a:pt x="260" y="104"/>
                </a:cubicBezTo>
                <a:cubicBezTo>
                  <a:pt x="253" y="104"/>
                  <a:pt x="246" y="107"/>
                  <a:pt x="242" y="112"/>
                </a:cubicBezTo>
                <a:cubicBezTo>
                  <a:pt x="241" y="115"/>
                  <a:pt x="239" y="121"/>
                  <a:pt x="244" y="123"/>
                </a:cubicBezTo>
                <a:cubicBezTo>
                  <a:pt x="248" y="126"/>
                  <a:pt x="255" y="126"/>
                  <a:pt x="260" y="125"/>
                </a:cubicBezTo>
                <a:close/>
                <a:moveTo>
                  <a:pt x="260" y="70"/>
                </a:moveTo>
                <a:cubicBezTo>
                  <a:pt x="259" y="70"/>
                  <a:pt x="259" y="71"/>
                  <a:pt x="259" y="71"/>
                </a:cubicBezTo>
                <a:cubicBezTo>
                  <a:pt x="251" y="76"/>
                  <a:pt x="240" y="74"/>
                  <a:pt x="232" y="70"/>
                </a:cubicBezTo>
                <a:cubicBezTo>
                  <a:pt x="229" y="67"/>
                  <a:pt x="227" y="63"/>
                  <a:pt x="228" y="59"/>
                </a:cubicBezTo>
                <a:cubicBezTo>
                  <a:pt x="233" y="51"/>
                  <a:pt x="243" y="45"/>
                  <a:pt x="254" y="45"/>
                </a:cubicBezTo>
                <a:cubicBezTo>
                  <a:pt x="256" y="45"/>
                  <a:pt x="258" y="45"/>
                  <a:pt x="260" y="45"/>
                </a:cubicBezTo>
                <a:cubicBezTo>
                  <a:pt x="260" y="49"/>
                  <a:pt x="260" y="49"/>
                  <a:pt x="260" y="49"/>
                </a:cubicBezTo>
                <a:cubicBezTo>
                  <a:pt x="257" y="49"/>
                  <a:pt x="255" y="49"/>
                  <a:pt x="253" y="48"/>
                </a:cubicBezTo>
                <a:cubicBezTo>
                  <a:pt x="244" y="48"/>
                  <a:pt x="236" y="53"/>
                  <a:pt x="232" y="60"/>
                </a:cubicBezTo>
                <a:cubicBezTo>
                  <a:pt x="232" y="63"/>
                  <a:pt x="233" y="66"/>
                  <a:pt x="235" y="68"/>
                </a:cubicBezTo>
                <a:cubicBezTo>
                  <a:pt x="240" y="71"/>
                  <a:pt x="248" y="70"/>
                  <a:pt x="253" y="69"/>
                </a:cubicBezTo>
                <a:cubicBezTo>
                  <a:pt x="259" y="68"/>
                  <a:pt x="256" y="64"/>
                  <a:pt x="255" y="62"/>
                </a:cubicBezTo>
                <a:cubicBezTo>
                  <a:pt x="256" y="60"/>
                  <a:pt x="256" y="58"/>
                  <a:pt x="255" y="57"/>
                </a:cubicBezTo>
                <a:cubicBezTo>
                  <a:pt x="256" y="55"/>
                  <a:pt x="258" y="55"/>
                  <a:pt x="260" y="55"/>
                </a:cubicBezTo>
                <a:cubicBezTo>
                  <a:pt x="260" y="70"/>
                  <a:pt x="260" y="70"/>
                  <a:pt x="260" y="70"/>
                </a:cubicBezTo>
                <a:close/>
                <a:moveTo>
                  <a:pt x="260" y="33"/>
                </a:moveTo>
                <a:cubicBezTo>
                  <a:pt x="254" y="34"/>
                  <a:pt x="247" y="33"/>
                  <a:pt x="243" y="28"/>
                </a:cubicBezTo>
                <a:cubicBezTo>
                  <a:pt x="242" y="25"/>
                  <a:pt x="239" y="20"/>
                  <a:pt x="242" y="16"/>
                </a:cubicBezTo>
                <a:cubicBezTo>
                  <a:pt x="246" y="10"/>
                  <a:pt x="252" y="8"/>
                  <a:pt x="260" y="7"/>
                </a:cubicBezTo>
                <a:cubicBezTo>
                  <a:pt x="260" y="11"/>
                  <a:pt x="260" y="11"/>
                  <a:pt x="260" y="11"/>
                </a:cubicBezTo>
                <a:cubicBezTo>
                  <a:pt x="258" y="11"/>
                  <a:pt x="255" y="11"/>
                  <a:pt x="253" y="12"/>
                </a:cubicBezTo>
                <a:cubicBezTo>
                  <a:pt x="249" y="14"/>
                  <a:pt x="245" y="17"/>
                  <a:pt x="245" y="21"/>
                </a:cubicBezTo>
                <a:cubicBezTo>
                  <a:pt x="246" y="25"/>
                  <a:pt x="248" y="28"/>
                  <a:pt x="252" y="29"/>
                </a:cubicBezTo>
                <a:cubicBezTo>
                  <a:pt x="255" y="31"/>
                  <a:pt x="257" y="30"/>
                  <a:pt x="260" y="29"/>
                </a:cubicBezTo>
                <a:cubicBezTo>
                  <a:pt x="260" y="33"/>
                  <a:pt x="260" y="33"/>
                  <a:pt x="260" y="33"/>
                </a:cubicBezTo>
                <a:close/>
                <a:moveTo>
                  <a:pt x="260" y="152"/>
                </a:moveTo>
                <a:cubicBezTo>
                  <a:pt x="256" y="152"/>
                  <a:pt x="253" y="151"/>
                  <a:pt x="249" y="151"/>
                </a:cubicBezTo>
                <a:cubicBezTo>
                  <a:pt x="243" y="151"/>
                  <a:pt x="236" y="148"/>
                  <a:pt x="230" y="145"/>
                </a:cubicBezTo>
                <a:cubicBezTo>
                  <a:pt x="227" y="143"/>
                  <a:pt x="224" y="141"/>
                  <a:pt x="221" y="140"/>
                </a:cubicBezTo>
                <a:cubicBezTo>
                  <a:pt x="221" y="144"/>
                  <a:pt x="221" y="144"/>
                  <a:pt x="221" y="144"/>
                </a:cubicBezTo>
                <a:cubicBezTo>
                  <a:pt x="222" y="145"/>
                  <a:pt x="224" y="146"/>
                  <a:pt x="226" y="147"/>
                </a:cubicBezTo>
                <a:cubicBezTo>
                  <a:pt x="236" y="153"/>
                  <a:pt x="248" y="155"/>
                  <a:pt x="260" y="155"/>
                </a:cubicBezTo>
                <a:cubicBezTo>
                  <a:pt x="260" y="152"/>
                  <a:pt x="260" y="152"/>
                  <a:pt x="260" y="152"/>
                </a:cubicBezTo>
                <a:close/>
                <a:moveTo>
                  <a:pt x="221" y="154"/>
                </a:moveTo>
                <a:cubicBezTo>
                  <a:pt x="224" y="155"/>
                  <a:pt x="228" y="157"/>
                  <a:pt x="231" y="159"/>
                </a:cubicBezTo>
                <a:cubicBezTo>
                  <a:pt x="232" y="158"/>
                  <a:pt x="234" y="157"/>
                  <a:pt x="234" y="156"/>
                </a:cubicBezTo>
                <a:cubicBezTo>
                  <a:pt x="234" y="153"/>
                  <a:pt x="229" y="154"/>
                  <a:pt x="227" y="152"/>
                </a:cubicBezTo>
                <a:cubicBezTo>
                  <a:pt x="225" y="151"/>
                  <a:pt x="223" y="150"/>
                  <a:pt x="221" y="149"/>
                </a:cubicBezTo>
                <a:cubicBezTo>
                  <a:pt x="221" y="154"/>
                  <a:pt x="221" y="154"/>
                  <a:pt x="221" y="154"/>
                </a:cubicBezTo>
                <a:close/>
                <a:moveTo>
                  <a:pt x="221" y="41"/>
                </a:moveTo>
                <a:cubicBezTo>
                  <a:pt x="221" y="38"/>
                  <a:pt x="221" y="38"/>
                  <a:pt x="221" y="38"/>
                </a:cubicBezTo>
                <a:cubicBezTo>
                  <a:pt x="223" y="39"/>
                  <a:pt x="225" y="38"/>
                  <a:pt x="227" y="37"/>
                </a:cubicBezTo>
                <a:cubicBezTo>
                  <a:pt x="229" y="34"/>
                  <a:pt x="229" y="30"/>
                  <a:pt x="226" y="28"/>
                </a:cubicBezTo>
                <a:cubicBezTo>
                  <a:pt x="225" y="27"/>
                  <a:pt x="223" y="25"/>
                  <a:pt x="221" y="25"/>
                </a:cubicBezTo>
                <a:cubicBezTo>
                  <a:pt x="221" y="21"/>
                  <a:pt x="221" y="21"/>
                  <a:pt x="221" y="21"/>
                </a:cubicBezTo>
                <a:cubicBezTo>
                  <a:pt x="224" y="21"/>
                  <a:pt x="228" y="22"/>
                  <a:pt x="230" y="25"/>
                </a:cubicBezTo>
                <a:cubicBezTo>
                  <a:pt x="233" y="29"/>
                  <a:pt x="233" y="34"/>
                  <a:pt x="230" y="38"/>
                </a:cubicBezTo>
                <a:cubicBezTo>
                  <a:pt x="228" y="41"/>
                  <a:pt x="224" y="41"/>
                  <a:pt x="221" y="41"/>
                </a:cubicBezTo>
                <a:close/>
                <a:moveTo>
                  <a:pt x="221" y="164"/>
                </a:moveTo>
                <a:cubicBezTo>
                  <a:pt x="207" y="164"/>
                  <a:pt x="207" y="164"/>
                  <a:pt x="207" y="164"/>
                </a:cubicBezTo>
                <a:cubicBezTo>
                  <a:pt x="207" y="153"/>
                  <a:pt x="207" y="153"/>
                  <a:pt x="207" y="153"/>
                </a:cubicBezTo>
                <a:cubicBezTo>
                  <a:pt x="210" y="154"/>
                  <a:pt x="212" y="156"/>
                  <a:pt x="213" y="159"/>
                </a:cubicBezTo>
                <a:cubicBezTo>
                  <a:pt x="216" y="159"/>
                  <a:pt x="218" y="159"/>
                  <a:pt x="221" y="159"/>
                </a:cubicBezTo>
                <a:cubicBezTo>
                  <a:pt x="221" y="164"/>
                  <a:pt x="221" y="164"/>
                  <a:pt x="221" y="164"/>
                </a:cubicBezTo>
                <a:close/>
                <a:moveTo>
                  <a:pt x="207" y="105"/>
                </a:moveTo>
                <a:cubicBezTo>
                  <a:pt x="211" y="110"/>
                  <a:pt x="216" y="116"/>
                  <a:pt x="221" y="121"/>
                </a:cubicBezTo>
                <a:cubicBezTo>
                  <a:pt x="221" y="121"/>
                  <a:pt x="221" y="121"/>
                  <a:pt x="221" y="121"/>
                </a:cubicBezTo>
                <a:cubicBezTo>
                  <a:pt x="221" y="126"/>
                  <a:pt x="221" y="126"/>
                  <a:pt x="221" y="126"/>
                </a:cubicBezTo>
                <a:cubicBezTo>
                  <a:pt x="220" y="125"/>
                  <a:pt x="219" y="124"/>
                  <a:pt x="218" y="124"/>
                </a:cubicBezTo>
                <a:cubicBezTo>
                  <a:pt x="214" y="120"/>
                  <a:pt x="211" y="115"/>
                  <a:pt x="207" y="111"/>
                </a:cubicBezTo>
                <a:cubicBezTo>
                  <a:pt x="207" y="105"/>
                  <a:pt x="207" y="105"/>
                  <a:pt x="207" y="105"/>
                </a:cubicBezTo>
                <a:close/>
                <a:moveTo>
                  <a:pt x="221" y="21"/>
                </a:moveTo>
                <a:cubicBezTo>
                  <a:pt x="221" y="25"/>
                  <a:pt x="221" y="25"/>
                  <a:pt x="221" y="25"/>
                </a:cubicBezTo>
                <a:cubicBezTo>
                  <a:pt x="220" y="25"/>
                  <a:pt x="220" y="25"/>
                  <a:pt x="219" y="25"/>
                </a:cubicBezTo>
                <a:cubicBezTo>
                  <a:pt x="216" y="26"/>
                  <a:pt x="214" y="29"/>
                  <a:pt x="214" y="31"/>
                </a:cubicBezTo>
                <a:cubicBezTo>
                  <a:pt x="213" y="34"/>
                  <a:pt x="214" y="36"/>
                  <a:pt x="217" y="38"/>
                </a:cubicBezTo>
                <a:cubicBezTo>
                  <a:pt x="218" y="38"/>
                  <a:pt x="219" y="38"/>
                  <a:pt x="221" y="38"/>
                </a:cubicBezTo>
                <a:cubicBezTo>
                  <a:pt x="221" y="41"/>
                  <a:pt x="221" y="41"/>
                  <a:pt x="221" y="41"/>
                </a:cubicBezTo>
                <a:cubicBezTo>
                  <a:pt x="219" y="41"/>
                  <a:pt x="216" y="41"/>
                  <a:pt x="214" y="40"/>
                </a:cubicBezTo>
                <a:cubicBezTo>
                  <a:pt x="211" y="39"/>
                  <a:pt x="211" y="36"/>
                  <a:pt x="210" y="34"/>
                </a:cubicBezTo>
                <a:cubicBezTo>
                  <a:pt x="210" y="31"/>
                  <a:pt x="210" y="28"/>
                  <a:pt x="212" y="25"/>
                </a:cubicBezTo>
                <a:cubicBezTo>
                  <a:pt x="214" y="23"/>
                  <a:pt x="218" y="22"/>
                  <a:pt x="221" y="21"/>
                </a:cubicBezTo>
                <a:close/>
                <a:moveTo>
                  <a:pt x="221" y="140"/>
                </a:moveTo>
                <a:cubicBezTo>
                  <a:pt x="221" y="144"/>
                  <a:pt x="221" y="144"/>
                  <a:pt x="221" y="144"/>
                </a:cubicBezTo>
                <a:cubicBezTo>
                  <a:pt x="216" y="141"/>
                  <a:pt x="211" y="137"/>
                  <a:pt x="207" y="133"/>
                </a:cubicBezTo>
                <a:cubicBezTo>
                  <a:pt x="207" y="128"/>
                  <a:pt x="207" y="128"/>
                  <a:pt x="207" y="128"/>
                </a:cubicBezTo>
                <a:cubicBezTo>
                  <a:pt x="209" y="130"/>
                  <a:pt x="211" y="132"/>
                  <a:pt x="214" y="133"/>
                </a:cubicBezTo>
                <a:cubicBezTo>
                  <a:pt x="216" y="136"/>
                  <a:pt x="218" y="138"/>
                  <a:pt x="221" y="140"/>
                </a:cubicBezTo>
                <a:close/>
                <a:moveTo>
                  <a:pt x="221" y="149"/>
                </a:moveTo>
                <a:cubicBezTo>
                  <a:pt x="219" y="148"/>
                  <a:pt x="217" y="148"/>
                  <a:pt x="215" y="147"/>
                </a:cubicBezTo>
                <a:cubicBezTo>
                  <a:pt x="212" y="145"/>
                  <a:pt x="210" y="143"/>
                  <a:pt x="207" y="141"/>
                </a:cubicBezTo>
                <a:cubicBezTo>
                  <a:pt x="207" y="146"/>
                  <a:pt x="207" y="146"/>
                  <a:pt x="207" y="146"/>
                </a:cubicBezTo>
                <a:cubicBezTo>
                  <a:pt x="212" y="149"/>
                  <a:pt x="216" y="151"/>
                  <a:pt x="221" y="154"/>
                </a:cubicBezTo>
                <a:cubicBezTo>
                  <a:pt x="221" y="149"/>
                  <a:pt x="221" y="149"/>
                  <a:pt x="221" y="149"/>
                </a:cubicBezTo>
                <a:close/>
                <a:moveTo>
                  <a:pt x="207" y="83"/>
                </a:moveTo>
                <a:cubicBezTo>
                  <a:pt x="207" y="80"/>
                  <a:pt x="207" y="80"/>
                  <a:pt x="207" y="80"/>
                </a:cubicBezTo>
                <a:cubicBezTo>
                  <a:pt x="208" y="80"/>
                  <a:pt x="210" y="80"/>
                  <a:pt x="211" y="79"/>
                </a:cubicBezTo>
                <a:cubicBezTo>
                  <a:pt x="214" y="78"/>
                  <a:pt x="214" y="74"/>
                  <a:pt x="214" y="71"/>
                </a:cubicBezTo>
                <a:cubicBezTo>
                  <a:pt x="213" y="68"/>
                  <a:pt x="210" y="67"/>
                  <a:pt x="207" y="67"/>
                </a:cubicBezTo>
                <a:cubicBezTo>
                  <a:pt x="207" y="63"/>
                  <a:pt x="207" y="63"/>
                  <a:pt x="207" y="63"/>
                </a:cubicBezTo>
                <a:cubicBezTo>
                  <a:pt x="211" y="63"/>
                  <a:pt x="214" y="64"/>
                  <a:pt x="216" y="67"/>
                </a:cubicBezTo>
                <a:cubicBezTo>
                  <a:pt x="219" y="71"/>
                  <a:pt x="218" y="76"/>
                  <a:pt x="216" y="80"/>
                </a:cubicBezTo>
                <a:cubicBezTo>
                  <a:pt x="214" y="82"/>
                  <a:pt x="210" y="83"/>
                  <a:pt x="207" y="83"/>
                </a:cubicBezTo>
                <a:close/>
                <a:moveTo>
                  <a:pt x="207" y="164"/>
                </a:moveTo>
                <a:cubicBezTo>
                  <a:pt x="201" y="164"/>
                  <a:pt x="201" y="164"/>
                  <a:pt x="201" y="164"/>
                </a:cubicBezTo>
                <a:cubicBezTo>
                  <a:pt x="201" y="159"/>
                  <a:pt x="201" y="159"/>
                  <a:pt x="201" y="159"/>
                </a:cubicBezTo>
                <a:cubicBezTo>
                  <a:pt x="203" y="159"/>
                  <a:pt x="205" y="159"/>
                  <a:pt x="206" y="159"/>
                </a:cubicBezTo>
                <a:cubicBezTo>
                  <a:pt x="206" y="157"/>
                  <a:pt x="204" y="155"/>
                  <a:pt x="201" y="153"/>
                </a:cubicBezTo>
                <a:cubicBezTo>
                  <a:pt x="201" y="148"/>
                  <a:pt x="201" y="148"/>
                  <a:pt x="201" y="148"/>
                </a:cubicBezTo>
                <a:cubicBezTo>
                  <a:pt x="203" y="150"/>
                  <a:pt x="205" y="151"/>
                  <a:pt x="207" y="153"/>
                </a:cubicBezTo>
                <a:cubicBezTo>
                  <a:pt x="207" y="164"/>
                  <a:pt x="207" y="164"/>
                  <a:pt x="207" y="164"/>
                </a:cubicBezTo>
                <a:close/>
                <a:moveTo>
                  <a:pt x="201" y="96"/>
                </a:moveTo>
                <a:cubicBezTo>
                  <a:pt x="203" y="99"/>
                  <a:pt x="205" y="102"/>
                  <a:pt x="207" y="105"/>
                </a:cubicBezTo>
                <a:cubicBezTo>
                  <a:pt x="207" y="111"/>
                  <a:pt x="207" y="111"/>
                  <a:pt x="207" y="111"/>
                </a:cubicBezTo>
                <a:cubicBezTo>
                  <a:pt x="205" y="108"/>
                  <a:pt x="203" y="106"/>
                  <a:pt x="201" y="103"/>
                </a:cubicBezTo>
                <a:cubicBezTo>
                  <a:pt x="201" y="96"/>
                  <a:pt x="201" y="96"/>
                  <a:pt x="201" y="96"/>
                </a:cubicBezTo>
                <a:close/>
                <a:moveTo>
                  <a:pt x="207" y="63"/>
                </a:moveTo>
                <a:cubicBezTo>
                  <a:pt x="207" y="67"/>
                  <a:pt x="207" y="67"/>
                  <a:pt x="207" y="67"/>
                </a:cubicBezTo>
                <a:cubicBezTo>
                  <a:pt x="207" y="66"/>
                  <a:pt x="207" y="66"/>
                  <a:pt x="207" y="66"/>
                </a:cubicBezTo>
                <a:cubicBezTo>
                  <a:pt x="205" y="67"/>
                  <a:pt x="203" y="68"/>
                  <a:pt x="201" y="70"/>
                </a:cubicBezTo>
                <a:cubicBezTo>
                  <a:pt x="201" y="65"/>
                  <a:pt x="201" y="65"/>
                  <a:pt x="201" y="65"/>
                </a:cubicBezTo>
                <a:cubicBezTo>
                  <a:pt x="203" y="64"/>
                  <a:pt x="205" y="63"/>
                  <a:pt x="207" y="63"/>
                </a:cubicBezTo>
                <a:close/>
                <a:moveTo>
                  <a:pt x="207" y="80"/>
                </a:moveTo>
                <a:cubicBezTo>
                  <a:pt x="207" y="83"/>
                  <a:pt x="207" y="83"/>
                  <a:pt x="207" y="83"/>
                </a:cubicBezTo>
                <a:cubicBezTo>
                  <a:pt x="205" y="83"/>
                  <a:pt x="203" y="82"/>
                  <a:pt x="201" y="82"/>
                </a:cubicBezTo>
                <a:cubicBezTo>
                  <a:pt x="201" y="76"/>
                  <a:pt x="201" y="76"/>
                  <a:pt x="201" y="76"/>
                </a:cubicBezTo>
                <a:cubicBezTo>
                  <a:pt x="202" y="77"/>
                  <a:pt x="202" y="78"/>
                  <a:pt x="203" y="78"/>
                </a:cubicBezTo>
                <a:cubicBezTo>
                  <a:pt x="204" y="79"/>
                  <a:pt x="206" y="80"/>
                  <a:pt x="207" y="80"/>
                </a:cubicBezTo>
                <a:close/>
                <a:moveTo>
                  <a:pt x="207" y="128"/>
                </a:moveTo>
                <a:cubicBezTo>
                  <a:pt x="207" y="133"/>
                  <a:pt x="207" y="133"/>
                  <a:pt x="207" y="133"/>
                </a:cubicBezTo>
                <a:cubicBezTo>
                  <a:pt x="205" y="131"/>
                  <a:pt x="203" y="129"/>
                  <a:pt x="201" y="126"/>
                </a:cubicBezTo>
                <a:cubicBezTo>
                  <a:pt x="201" y="121"/>
                  <a:pt x="201" y="121"/>
                  <a:pt x="201" y="121"/>
                </a:cubicBezTo>
                <a:cubicBezTo>
                  <a:pt x="203" y="123"/>
                  <a:pt x="205" y="126"/>
                  <a:pt x="207" y="128"/>
                </a:cubicBezTo>
                <a:close/>
                <a:moveTo>
                  <a:pt x="207" y="141"/>
                </a:moveTo>
                <a:cubicBezTo>
                  <a:pt x="207" y="146"/>
                  <a:pt x="207" y="146"/>
                  <a:pt x="207" y="146"/>
                </a:cubicBezTo>
                <a:cubicBezTo>
                  <a:pt x="205" y="144"/>
                  <a:pt x="203" y="143"/>
                  <a:pt x="201" y="141"/>
                </a:cubicBezTo>
                <a:cubicBezTo>
                  <a:pt x="201" y="135"/>
                  <a:pt x="201" y="135"/>
                  <a:pt x="201" y="135"/>
                </a:cubicBezTo>
                <a:cubicBezTo>
                  <a:pt x="203" y="137"/>
                  <a:pt x="205" y="139"/>
                  <a:pt x="207" y="141"/>
                </a:cubicBezTo>
                <a:close/>
                <a:moveTo>
                  <a:pt x="201" y="164"/>
                </a:moveTo>
                <a:cubicBezTo>
                  <a:pt x="192" y="164"/>
                  <a:pt x="182" y="164"/>
                  <a:pt x="172" y="164"/>
                </a:cubicBezTo>
                <a:cubicBezTo>
                  <a:pt x="172" y="160"/>
                  <a:pt x="172" y="160"/>
                  <a:pt x="172" y="160"/>
                </a:cubicBezTo>
                <a:cubicBezTo>
                  <a:pt x="173" y="159"/>
                  <a:pt x="174" y="159"/>
                  <a:pt x="175" y="158"/>
                </a:cubicBezTo>
                <a:cubicBezTo>
                  <a:pt x="174" y="156"/>
                  <a:pt x="173" y="154"/>
                  <a:pt x="172" y="153"/>
                </a:cubicBezTo>
                <a:cubicBezTo>
                  <a:pt x="172" y="145"/>
                  <a:pt x="172" y="145"/>
                  <a:pt x="172" y="145"/>
                </a:cubicBezTo>
                <a:cubicBezTo>
                  <a:pt x="175" y="150"/>
                  <a:pt x="177" y="155"/>
                  <a:pt x="180" y="159"/>
                </a:cubicBezTo>
                <a:cubicBezTo>
                  <a:pt x="183" y="159"/>
                  <a:pt x="186" y="160"/>
                  <a:pt x="187" y="158"/>
                </a:cubicBezTo>
                <a:cubicBezTo>
                  <a:pt x="183" y="151"/>
                  <a:pt x="178" y="144"/>
                  <a:pt x="172" y="137"/>
                </a:cubicBezTo>
                <a:cubicBezTo>
                  <a:pt x="172" y="131"/>
                  <a:pt x="172" y="131"/>
                  <a:pt x="172" y="131"/>
                </a:cubicBezTo>
                <a:cubicBezTo>
                  <a:pt x="173" y="132"/>
                  <a:pt x="174" y="133"/>
                  <a:pt x="175" y="134"/>
                </a:cubicBezTo>
                <a:cubicBezTo>
                  <a:pt x="182" y="142"/>
                  <a:pt x="186" y="151"/>
                  <a:pt x="193" y="159"/>
                </a:cubicBezTo>
                <a:cubicBezTo>
                  <a:pt x="196" y="159"/>
                  <a:pt x="199" y="159"/>
                  <a:pt x="201" y="159"/>
                </a:cubicBezTo>
                <a:cubicBezTo>
                  <a:pt x="201" y="164"/>
                  <a:pt x="201" y="164"/>
                  <a:pt x="201" y="164"/>
                </a:cubicBezTo>
                <a:close/>
                <a:moveTo>
                  <a:pt x="172" y="56"/>
                </a:moveTo>
                <a:cubicBezTo>
                  <a:pt x="184" y="68"/>
                  <a:pt x="192" y="82"/>
                  <a:pt x="201" y="96"/>
                </a:cubicBezTo>
                <a:cubicBezTo>
                  <a:pt x="201" y="103"/>
                  <a:pt x="201" y="103"/>
                  <a:pt x="201" y="103"/>
                </a:cubicBezTo>
                <a:cubicBezTo>
                  <a:pt x="192" y="89"/>
                  <a:pt x="184" y="75"/>
                  <a:pt x="172" y="62"/>
                </a:cubicBezTo>
                <a:cubicBezTo>
                  <a:pt x="172" y="56"/>
                  <a:pt x="172" y="56"/>
                  <a:pt x="172" y="56"/>
                </a:cubicBezTo>
                <a:close/>
                <a:moveTo>
                  <a:pt x="201" y="65"/>
                </a:moveTo>
                <a:cubicBezTo>
                  <a:pt x="200" y="65"/>
                  <a:pt x="199" y="66"/>
                  <a:pt x="198" y="67"/>
                </a:cubicBezTo>
                <a:cubicBezTo>
                  <a:pt x="196" y="72"/>
                  <a:pt x="196" y="78"/>
                  <a:pt x="201" y="82"/>
                </a:cubicBezTo>
                <a:cubicBezTo>
                  <a:pt x="201" y="82"/>
                  <a:pt x="201" y="82"/>
                  <a:pt x="201" y="82"/>
                </a:cubicBezTo>
                <a:cubicBezTo>
                  <a:pt x="201" y="76"/>
                  <a:pt x="201" y="76"/>
                  <a:pt x="201" y="76"/>
                </a:cubicBezTo>
                <a:cubicBezTo>
                  <a:pt x="201" y="74"/>
                  <a:pt x="201" y="72"/>
                  <a:pt x="201" y="70"/>
                </a:cubicBezTo>
                <a:cubicBezTo>
                  <a:pt x="201" y="70"/>
                  <a:pt x="201" y="70"/>
                  <a:pt x="201" y="70"/>
                </a:cubicBezTo>
                <a:cubicBezTo>
                  <a:pt x="201" y="65"/>
                  <a:pt x="201" y="65"/>
                  <a:pt x="201" y="65"/>
                </a:cubicBezTo>
                <a:close/>
                <a:moveTo>
                  <a:pt x="201" y="121"/>
                </a:moveTo>
                <a:cubicBezTo>
                  <a:pt x="195" y="114"/>
                  <a:pt x="190" y="107"/>
                  <a:pt x="186" y="99"/>
                </a:cubicBezTo>
                <a:cubicBezTo>
                  <a:pt x="182" y="91"/>
                  <a:pt x="178" y="83"/>
                  <a:pt x="172" y="75"/>
                </a:cubicBezTo>
                <a:cubicBezTo>
                  <a:pt x="172" y="82"/>
                  <a:pt x="172" y="82"/>
                  <a:pt x="172" y="82"/>
                </a:cubicBezTo>
                <a:cubicBezTo>
                  <a:pt x="173" y="83"/>
                  <a:pt x="173" y="84"/>
                  <a:pt x="174" y="85"/>
                </a:cubicBezTo>
                <a:cubicBezTo>
                  <a:pt x="180" y="98"/>
                  <a:pt x="188" y="111"/>
                  <a:pt x="198" y="123"/>
                </a:cubicBezTo>
                <a:cubicBezTo>
                  <a:pt x="199" y="124"/>
                  <a:pt x="200" y="125"/>
                  <a:pt x="201" y="126"/>
                </a:cubicBezTo>
                <a:cubicBezTo>
                  <a:pt x="201" y="121"/>
                  <a:pt x="201" y="121"/>
                  <a:pt x="201" y="121"/>
                </a:cubicBezTo>
                <a:close/>
                <a:moveTo>
                  <a:pt x="201" y="135"/>
                </a:moveTo>
                <a:cubicBezTo>
                  <a:pt x="190" y="124"/>
                  <a:pt x="181" y="111"/>
                  <a:pt x="172" y="98"/>
                </a:cubicBezTo>
                <a:cubicBezTo>
                  <a:pt x="172" y="104"/>
                  <a:pt x="172" y="104"/>
                  <a:pt x="172" y="104"/>
                </a:cubicBezTo>
                <a:cubicBezTo>
                  <a:pt x="174" y="107"/>
                  <a:pt x="176" y="110"/>
                  <a:pt x="177" y="113"/>
                </a:cubicBezTo>
                <a:cubicBezTo>
                  <a:pt x="183" y="120"/>
                  <a:pt x="188" y="128"/>
                  <a:pt x="194" y="133"/>
                </a:cubicBezTo>
                <a:cubicBezTo>
                  <a:pt x="194" y="135"/>
                  <a:pt x="195" y="135"/>
                  <a:pt x="196" y="136"/>
                </a:cubicBezTo>
                <a:cubicBezTo>
                  <a:pt x="198" y="138"/>
                  <a:pt x="199" y="139"/>
                  <a:pt x="201" y="141"/>
                </a:cubicBezTo>
                <a:cubicBezTo>
                  <a:pt x="201" y="135"/>
                  <a:pt x="201" y="135"/>
                  <a:pt x="201" y="135"/>
                </a:cubicBezTo>
                <a:close/>
                <a:moveTo>
                  <a:pt x="201" y="148"/>
                </a:moveTo>
                <a:cubicBezTo>
                  <a:pt x="201" y="148"/>
                  <a:pt x="200" y="147"/>
                  <a:pt x="199" y="146"/>
                </a:cubicBezTo>
                <a:cubicBezTo>
                  <a:pt x="189" y="137"/>
                  <a:pt x="180" y="127"/>
                  <a:pt x="172" y="116"/>
                </a:cubicBezTo>
                <a:cubicBezTo>
                  <a:pt x="172" y="122"/>
                  <a:pt x="172" y="122"/>
                  <a:pt x="172" y="122"/>
                </a:cubicBezTo>
                <a:cubicBezTo>
                  <a:pt x="181" y="132"/>
                  <a:pt x="189" y="142"/>
                  <a:pt x="199" y="151"/>
                </a:cubicBezTo>
                <a:cubicBezTo>
                  <a:pt x="200" y="152"/>
                  <a:pt x="200" y="153"/>
                  <a:pt x="201" y="153"/>
                </a:cubicBezTo>
                <a:cubicBezTo>
                  <a:pt x="201" y="148"/>
                  <a:pt x="201" y="148"/>
                  <a:pt x="201" y="148"/>
                </a:cubicBezTo>
                <a:close/>
                <a:moveTo>
                  <a:pt x="172" y="38"/>
                </a:moveTo>
                <a:cubicBezTo>
                  <a:pt x="172" y="35"/>
                  <a:pt x="172" y="35"/>
                  <a:pt x="172" y="35"/>
                </a:cubicBezTo>
                <a:cubicBezTo>
                  <a:pt x="173" y="35"/>
                  <a:pt x="173" y="35"/>
                  <a:pt x="174" y="35"/>
                </a:cubicBezTo>
                <a:cubicBezTo>
                  <a:pt x="176" y="33"/>
                  <a:pt x="180" y="30"/>
                  <a:pt x="178" y="27"/>
                </a:cubicBezTo>
                <a:cubicBezTo>
                  <a:pt x="177" y="25"/>
                  <a:pt x="176" y="24"/>
                  <a:pt x="174" y="23"/>
                </a:cubicBezTo>
                <a:cubicBezTo>
                  <a:pt x="174" y="24"/>
                  <a:pt x="173" y="24"/>
                  <a:pt x="172" y="25"/>
                </a:cubicBezTo>
                <a:cubicBezTo>
                  <a:pt x="172" y="20"/>
                  <a:pt x="172" y="20"/>
                  <a:pt x="172" y="20"/>
                </a:cubicBezTo>
                <a:cubicBezTo>
                  <a:pt x="173" y="20"/>
                  <a:pt x="174" y="20"/>
                  <a:pt x="175" y="20"/>
                </a:cubicBezTo>
                <a:cubicBezTo>
                  <a:pt x="178" y="20"/>
                  <a:pt x="180" y="22"/>
                  <a:pt x="181" y="24"/>
                </a:cubicBezTo>
                <a:cubicBezTo>
                  <a:pt x="183" y="27"/>
                  <a:pt x="182" y="30"/>
                  <a:pt x="181" y="33"/>
                </a:cubicBezTo>
                <a:cubicBezTo>
                  <a:pt x="179" y="35"/>
                  <a:pt x="177" y="37"/>
                  <a:pt x="173" y="38"/>
                </a:cubicBezTo>
                <a:cubicBezTo>
                  <a:pt x="173" y="38"/>
                  <a:pt x="173" y="38"/>
                  <a:pt x="172" y="38"/>
                </a:cubicBezTo>
                <a:close/>
                <a:moveTo>
                  <a:pt x="172" y="164"/>
                </a:moveTo>
                <a:cubicBezTo>
                  <a:pt x="170" y="164"/>
                  <a:pt x="168" y="164"/>
                  <a:pt x="166" y="164"/>
                </a:cubicBezTo>
                <a:cubicBezTo>
                  <a:pt x="158" y="164"/>
                  <a:pt x="151" y="165"/>
                  <a:pt x="143" y="164"/>
                </a:cubicBezTo>
                <a:cubicBezTo>
                  <a:pt x="133" y="164"/>
                  <a:pt x="123" y="165"/>
                  <a:pt x="114" y="164"/>
                </a:cubicBezTo>
                <a:cubicBezTo>
                  <a:pt x="113" y="164"/>
                  <a:pt x="112" y="164"/>
                  <a:pt x="110" y="164"/>
                </a:cubicBezTo>
                <a:cubicBezTo>
                  <a:pt x="110" y="159"/>
                  <a:pt x="110" y="159"/>
                  <a:pt x="110" y="159"/>
                </a:cubicBezTo>
                <a:cubicBezTo>
                  <a:pt x="112" y="160"/>
                  <a:pt x="115" y="160"/>
                  <a:pt x="118" y="160"/>
                </a:cubicBezTo>
                <a:cubicBezTo>
                  <a:pt x="118" y="158"/>
                  <a:pt x="118" y="158"/>
                  <a:pt x="118" y="158"/>
                </a:cubicBezTo>
                <a:cubicBezTo>
                  <a:pt x="116" y="156"/>
                  <a:pt x="114" y="154"/>
                  <a:pt x="112" y="152"/>
                </a:cubicBezTo>
                <a:cubicBezTo>
                  <a:pt x="111" y="152"/>
                  <a:pt x="111" y="151"/>
                  <a:pt x="110" y="150"/>
                </a:cubicBezTo>
                <a:cubicBezTo>
                  <a:pt x="110" y="146"/>
                  <a:pt x="110" y="146"/>
                  <a:pt x="110" y="146"/>
                </a:cubicBezTo>
                <a:cubicBezTo>
                  <a:pt x="115" y="150"/>
                  <a:pt x="118" y="155"/>
                  <a:pt x="122" y="159"/>
                </a:cubicBezTo>
                <a:cubicBezTo>
                  <a:pt x="124" y="160"/>
                  <a:pt x="127" y="161"/>
                  <a:pt x="129" y="159"/>
                </a:cubicBezTo>
                <a:cubicBezTo>
                  <a:pt x="127" y="157"/>
                  <a:pt x="125" y="154"/>
                  <a:pt x="124" y="152"/>
                </a:cubicBezTo>
                <a:cubicBezTo>
                  <a:pt x="122" y="147"/>
                  <a:pt x="116" y="145"/>
                  <a:pt x="112" y="140"/>
                </a:cubicBezTo>
                <a:cubicBezTo>
                  <a:pt x="112" y="140"/>
                  <a:pt x="111" y="139"/>
                  <a:pt x="110" y="139"/>
                </a:cubicBezTo>
                <a:cubicBezTo>
                  <a:pt x="110" y="135"/>
                  <a:pt x="110" y="135"/>
                  <a:pt x="110" y="135"/>
                </a:cubicBezTo>
                <a:cubicBezTo>
                  <a:pt x="118" y="140"/>
                  <a:pt x="124" y="147"/>
                  <a:pt x="129" y="154"/>
                </a:cubicBezTo>
                <a:cubicBezTo>
                  <a:pt x="132" y="155"/>
                  <a:pt x="131" y="159"/>
                  <a:pt x="135" y="160"/>
                </a:cubicBezTo>
                <a:cubicBezTo>
                  <a:pt x="136" y="161"/>
                  <a:pt x="138" y="160"/>
                  <a:pt x="140" y="160"/>
                </a:cubicBezTo>
                <a:cubicBezTo>
                  <a:pt x="140" y="156"/>
                  <a:pt x="136" y="153"/>
                  <a:pt x="134" y="149"/>
                </a:cubicBezTo>
                <a:cubicBezTo>
                  <a:pt x="133" y="149"/>
                  <a:pt x="133" y="147"/>
                  <a:pt x="134" y="147"/>
                </a:cubicBezTo>
                <a:cubicBezTo>
                  <a:pt x="136" y="147"/>
                  <a:pt x="137" y="149"/>
                  <a:pt x="137" y="150"/>
                </a:cubicBezTo>
                <a:cubicBezTo>
                  <a:pt x="142" y="152"/>
                  <a:pt x="141" y="158"/>
                  <a:pt x="147" y="160"/>
                </a:cubicBezTo>
                <a:cubicBezTo>
                  <a:pt x="148" y="160"/>
                  <a:pt x="151" y="160"/>
                  <a:pt x="152" y="158"/>
                </a:cubicBezTo>
                <a:cubicBezTo>
                  <a:pt x="151" y="156"/>
                  <a:pt x="150" y="154"/>
                  <a:pt x="151" y="152"/>
                </a:cubicBezTo>
                <a:cubicBezTo>
                  <a:pt x="156" y="154"/>
                  <a:pt x="154" y="159"/>
                  <a:pt x="158" y="160"/>
                </a:cubicBezTo>
                <a:cubicBezTo>
                  <a:pt x="160" y="161"/>
                  <a:pt x="161" y="159"/>
                  <a:pt x="161" y="158"/>
                </a:cubicBezTo>
                <a:cubicBezTo>
                  <a:pt x="156" y="147"/>
                  <a:pt x="151" y="137"/>
                  <a:pt x="142" y="128"/>
                </a:cubicBezTo>
                <a:cubicBezTo>
                  <a:pt x="133" y="118"/>
                  <a:pt x="123" y="107"/>
                  <a:pt x="110" y="101"/>
                </a:cubicBezTo>
                <a:cubicBezTo>
                  <a:pt x="110" y="97"/>
                  <a:pt x="110" y="97"/>
                  <a:pt x="110" y="97"/>
                </a:cubicBezTo>
                <a:cubicBezTo>
                  <a:pt x="124" y="103"/>
                  <a:pt x="134" y="115"/>
                  <a:pt x="144" y="125"/>
                </a:cubicBezTo>
                <a:cubicBezTo>
                  <a:pt x="153" y="135"/>
                  <a:pt x="160" y="146"/>
                  <a:pt x="164" y="158"/>
                </a:cubicBezTo>
                <a:cubicBezTo>
                  <a:pt x="166" y="160"/>
                  <a:pt x="166" y="160"/>
                  <a:pt x="166" y="160"/>
                </a:cubicBezTo>
                <a:cubicBezTo>
                  <a:pt x="168" y="160"/>
                  <a:pt x="170" y="160"/>
                  <a:pt x="172" y="160"/>
                </a:cubicBezTo>
                <a:cubicBezTo>
                  <a:pt x="172" y="164"/>
                  <a:pt x="172" y="164"/>
                  <a:pt x="172" y="164"/>
                </a:cubicBezTo>
                <a:close/>
                <a:moveTo>
                  <a:pt x="110" y="29"/>
                </a:moveTo>
                <a:cubicBezTo>
                  <a:pt x="114" y="29"/>
                  <a:pt x="118" y="30"/>
                  <a:pt x="121" y="30"/>
                </a:cubicBezTo>
                <a:cubicBezTo>
                  <a:pt x="139" y="30"/>
                  <a:pt x="153" y="40"/>
                  <a:pt x="166" y="50"/>
                </a:cubicBezTo>
                <a:cubicBezTo>
                  <a:pt x="168" y="52"/>
                  <a:pt x="170" y="54"/>
                  <a:pt x="172" y="56"/>
                </a:cubicBezTo>
                <a:cubicBezTo>
                  <a:pt x="172" y="62"/>
                  <a:pt x="172" y="62"/>
                  <a:pt x="172" y="62"/>
                </a:cubicBezTo>
                <a:cubicBezTo>
                  <a:pt x="169" y="58"/>
                  <a:pt x="165" y="54"/>
                  <a:pt x="161" y="51"/>
                </a:cubicBezTo>
                <a:cubicBezTo>
                  <a:pt x="152" y="45"/>
                  <a:pt x="144" y="38"/>
                  <a:pt x="133" y="35"/>
                </a:cubicBezTo>
                <a:cubicBezTo>
                  <a:pt x="126" y="33"/>
                  <a:pt x="118" y="33"/>
                  <a:pt x="110" y="32"/>
                </a:cubicBezTo>
                <a:cubicBezTo>
                  <a:pt x="110" y="29"/>
                  <a:pt x="110" y="29"/>
                  <a:pt x="110" y="29"/>
                </a:cubicBezTo>
                <a:close/>
                <a:moveTo>
                  <a:pt x="172" y="20"/>
                </a:moveTo>
                <a:cubicBezTo>
                  <a:pt x="169" y="21"/>
                  <a:pt x="166" y="23"/>
                  <a:pt x="164" y="25"/>
                </a:cubicBezTo>
                <a:cubicBezTo>
                  <a:pt x="162" y="29"/>
                  <a:pt x="161" y="34"/>
                  <a:pt x="165" y="37"/>
                </a:cubicBezTo>
                <a:cubicBezTo>
                  <a:pt x="167" y="38"/>
                  <a:pt x="170" y="39"/>
                  <a:pt x="172" y="38"/>
                </a:cubicBezTo>
                <a:cubicBezTo>
                  <a:pt x="172" y="35"/>
                  <a:pt x="172" y="35"/>
                  <a:pt x="172" y="35"/>
                </a:cubicBezTo>
                <a:cubicBezTo>
                  <a:pt x="170" y="36"/>
                  <a:pt x="168" y="36"/>
                  <a:pt x="167" y="34"/>
                </a:cubicBezTo>
                <a:cubicBezTo>
                  <a:pt x="165" y="32"/>
                  <a:pt x="165" y="29"/>
                  <a:pt x="167" y="26"/>
                </a:cubicBezTo>
                <a:cubicBezTo>
                  <a:pt x="168" y="25"/>
                  <a:pt x="170" y="25"/>
                  <a:pt x="172" y="25"/>
                </a:cubicBezTo>
                <a:cubicBezTo>
                  <a:pt x="172" y="20"/>
                  <a:pt x="172" y="20"/>
                  <a:pt x="172" y="20"/>
                </a:cubicBezTo>
                <a:close/>
                <a:moveTo>
                  <a:pt x="172" y="75"/>
                </a:moveTo>
                <a:cubicBezTo>
                  <a:pt x="166" y="67"/>
                  <a:pt x="158" y="59"/>
                  <a:pt x="148" y="52"/>
                </a:cubicBezTo>
                <a:cubicBezTo>
                  <a:pt x="140" y="47"/>
                  <a:pt x="130" y="46"/>
                  <a:pt x="121" y="43"/>
                </a:cubicBezTo>
                <a:cubicBezTo>
                  <a:pt x="118" y="43"/>
                  <a:pt x="114" y="43"/>
                  <a:pt x="110" y="43"/>
                </a:cubicBezTo>
                <a:cubicBezTo>
                  <a:pt x="110" y="47"/>
                  <a:pt x="110" y="47"/>
                  <a:pt x="110" y="47"/>
                </a:cubicBezTo>
                <a:cubicBezTo>
                  <a:pt x="111" y="47"/>
                  <a:pt x="111" y="47"/>
                  <a:pt x="111" y="47"/>
                </a:cubicBezTo>
                <a:cubicBezTo>
                  <a:pt x="111" y="47"/>
                  <a:pt x="111" y="47"/>
                  <a:pt x="110" y="47"/>
                </a:cubicBezTo>
                <a:cubicBezTo>
                  <a:pt x="110" y="52"/>
                  <a:pt x="110" y="52"/>
                  <a:pt x="110" y="52"/>
                </a:cubicBezTo>
                <a:cubicBezTo>
                  <a:pt x="114" y="52"/>
                  <a:pt x="118" y="53"/>
                  <a:pt x="122" y="55"/>
                </a:cubicBezTo>
                <a:cubicBezTo>
                  <a:pt x="129" y="59"/>
                  <a:pt x="137" y="62"/>
                  <a:pt x="142" y="68"/>
                </a:cubicBezTo>
                <a:cubicBezTo>
                  <a:pt x="155" y="79"/>
                  <a:pt x="164" y="91"/>
                  <a:pt x="172" y="104"/>
                </a:cubicBezTo>
                <a:cubicBezTo>
                  <a:pt x="172" y="98"/>
                  <a:pt x="172" y="98"/>
                  <a:pt x="172" y="98"/>
                </a:cubicBezTo>
                <a:cubicBezTo>
                  <a:pt x="169" y="93"/>
                  <a:pt x="166" y="87"/>
                  <a:pt x="162" y="82"/>
                </a:cubicBezTo>
                <a:cubicBezTo>
                  <a:pt x="156" y="77"/>
                  <a:pt x="153" y="71"/>
                  <a:pt x="146" y="66"/>
                </a:cubicBezTo>
                <a:cubicBezTo>
                  <a:pt x="140" y="58"/>
                  <a:pt x="130" y="55"/>
                  <a:pt x="121" y="50"/>
                </a:cubicBezTo>
                <a:cubicBezTo>
                  <a:pt x="119" y="49"/>
                  <a:pt x="117" y="48"/>
                  <a:pt x="114" y="47"/>
                </a:cubicBezTo>
                <a:cubicBezTo>
                  <a:pt x="124" y="47"/>
                  <a:pt x="133" y="50"/>
                  <a:pt x="141" y="53"/>
                </a:cubicBezTo>
                <a:cubicBezTo>
                  <a:pt x="155" y="59"/>
                  <a:pt x="164" y="71"/>
                  <a:pt x="172" y="82"/>
                </a:cubicBezTo>
                <a:cubicBezTo>
                  <a:pt x="172" y="75"/>
                  <a:pt x="172" y="75"/>
                  <a:pt x="172" y="75"/>
                </a:cubicBezTo>
                <a:close/>
                <a:moveTo>
                  <a:pt x="172" y="116"/>
                </a:moveTo>
                <a:cubicBezTo>
                  <a:pt x="166" y="108"/>
                  <a:pt x="160" y="100"/>
                  <a:pt x="154" y="91"/>
                </a:cubicBezTo>
                <a:cubicBezTo>
                  <a:pt x="144" y="80"/>
                  <a:pt x="134" y="66"/>
                  <a:pt x="118" y="61"/>
                </a:cubicBezTo>
                <a:cubicBezTo>
                  <a:pt x="116" y="61"/>
                  <a:pt x="113" y="60"/>
                  <a:pt x="110" y="59"/>
                </a:cubicBezTo>
                <a:cubicBezTo>
                  <a:pt x="110" y="63"/>
                  <a:pt x="110" y="63"/>
                  <a:pt x="110" y="63"/>
                </a:cubicBezTo>
                <a:cubicBezTo>
                  <a:pt x="124" y="66"/>
                  <a:pt x="136" y="76"/>
                  <a:pt x="144" y="86"/>
                </a:cubicBezTo>
                <a:cubicBezTo>
                  <a:pt x="152" y="94"/>
                  <a:pt x="158" y="104"/>
                  <a:pt x="165" y="112"/>
                </a:cubicBezTo>
                <a:cubicBezTo>
                  <a:pt x="167" y="115"/>
                  <a:pt x="170" y="119"/>
                  <a:pt x="172" y="122"/>
                </a:cubicBezTo>
                <a:cubicBezTo>
                  <a:pt x="172" y="116"/>
                  <a:pt x="172" y="116"/>
                  <a:pt x="172" y="116"/>
                </a:cubicBezTo>
                <a:close/>
                <a:moveTo>
                  <a:pt x="172" y="131"/>
                </a:moveTo>
                <a:cubicBezTo>
                  <a:pt x="158" y="113"/>
                  <a:pt x="143" y="95"/>
                  <a:pt x="123" y="81"/>
                </a:cubicBezTo>
                <a:cubicBezTo>
                  <a:pt x="119" y="78"/>
                  <a:pt x="115" y="75"/>
                  <a:pt x="110" y="72"/>
                </a:cubicBezTo>
                <a:cubicBezTo>
                  <a:pt x="110" y="77"/>
                  <a:pt x="110" y="77"/>
                  <a:pt x="110" y="77"/>
                </a:cubicBezTo>
                <a:cubicBezTo>
                  <a:pt x="111" y="77"/>
                  <a:pt x="111" y="77"/>
                  <a:pt x="111" y="77"/>
                </a:cubicBezTo>
                <a:cubicBezTo>
                  <a:pt x="117" y="80"/>
                  <a:pt x="122" y="84"/>
                  <a:pt x="127" y="89"/>
                </a:cubicBezTo>
                <a:cubicBezTo>
                  <a:pt x="143" y="100"/>
                  <a:pt x="155" y="116"/>
                  <a:pt x="168" y="131"/>
                </a:cubicBezTo>
                <a:cubicBezTo>
                  <a:pt x="169" y="132"/>
                  <a:pt x="171" y="134"/>
                  <a:pt x="172" y="137"/>
                </a:cubicBezTo>
                <a:cubicBezTo>
                  <a:pt x="172" y="131"/>
                  <a:pt x="172" y="131"/>
                  <a:pt x="172" y="131"/>
                </a:cubicBezTo>
                <a:close/>
                <a:moveTo>
                  <a:pt x="172" y="145"/>
                </a:moveTo>
                <a:cubicBezTo>
                  <a:pt x="168" y="138"/>
                  <a:pt x="164" y="131"/>
                  <a:pt x="158" y="125"/>
                </a:cubicBezTo>
                <a:cubicBezTo>
                  <a:pt x="144" y="110"/>
                  <a:pt x="131" y="92"/>
                  <a:pt x="110" y="86"/>
                </a:cubicBezTo>
                <a:cubicBezTo>
                  <a:pt x="110" y="89"/>
                  <a:pt x="110" y="89"/>
                  <a:pt x="110" y="89"/>
                </a:cubicBezTo>
                <a:cubicBezTo>
                  <a:pt x="123" y="94"/>
                  <a:pt x="133" y="103"/>
                  <a:pt x="143" y="112"/>
                </a:cubicBezTo>
                <a:cubicBezTo>
                  <a:pt x="154" y="125"/>
                  <a:pt x="165" y="138"/>
                  <a:pt x="172" y="153"/>
                </a:cubicBezTo>
                <a:cubicBezTo>
                  <a:pt x="172" y="145"/>
                  <a:pt x="172" y="145"/>
                  <a:pt x="172" y="145"/>
                </a:cubicBezTo>
                <a:close/>
                <a:moveTo>
                  <a:pt x="110" y="129"/>
                </a:moveTo>
                <a:cubicBezTo>
                  <a:pt x="114" y="132"/>
                  <a:pt x="117" y="135"/>
                  <a:pt x="120" y="137"/>
                </a:cubicBezTo>
                <a:cubicBezTo>
                  <a:pt x="123" y="139"/>
                  <a:pt x="126" y="142"/>
                  <a:pt x="130" y="143"/>
                </a:cubicBezTo>
                <a:cubicBezTo>
                  <a:pt x="131" y="143"/>
                  <a:pt x="130" y="141"/>
                  <a:pt x="129" y="141"/>
                </a:cubicBezTo>
                <a:cubicBezTo>
                  <a:pt x="123" y="135"/>
                  <a:pt x="117" y="130"/>
                  <a:pt x="110" y="125"/>
                </a:cubicBezTo>
                <a:cubicBezTo>
                  <a:pt x="110" y="129"/>
                  <a:pt x="110" y="129"/>
                  <a:pt x="110" y="129"/>
                </a:cubicBezTo>
                <a:close/>
                <a:moveTo>
                  <a:pt x="110" y="116"/>
                </a:moveTo>
                <a:cubicBezTo>
                  <a:pt x="112" y="117"/>
                  <a:pt x="114" y="119"/>
                  <a:pt x="117" y="120"/>
                </a:cubicBezTo>
                <a:cubicBezTo>
                  <a:pt x="130" y="128"/>
                  <a:pt x="140" y="140"/>
                  <a:pt x="148" y="152"/>
                </a:cubicBezTo>
                <a:cubicBezTo>
                  <a:pt x="149" y="152"/>
                  <a:pt x="150" y="153"/>
                  <a:pt x="151" y="152"/>
                </a:cubicBezTo>
                <a:cubicBezTo>
                  <a:pt x="151" y="148"/>
                  <a:pt x="146" y="145"/>
                  <a:pt x="145" y="142"/>
                </a:cubicBezTo>
                <a:cubicBezTo>
                  <a:pt x="138" y="132"/>
                  <a:pt x="128" y="124"/>
                  <a:pt x="118" y="116"/>
                </a:cubicBezTo>
                <a:cubicBezTo>
                  <a:pt x="115" y="115"/>
                  <a:pt x="113" y="113"/>
                  <a:pt x="110" y="112"/>
                </a:cubicBezTo>
                <a:lnTo>
                  <a:pt x="110" y="116"/>
                </a:lnTo>
                <a:close/>
                <a:moveTo>
                  <a:pt x="110" y="164"/>
                </a:moveTo>
                <a:cubicBezTo>
                  <a:pt x="107" y="164"/>
                  <a:pt x="103" y="164"/>
                  <a:pt x="99" y="164"/>
                </a:cubicBezTo>
                <a:cubicBezTo>
                  <a:pt x="99" y="160"/>
                  <a:pt x="99" y="160"/>
                  <a:pt x="99" y="160"/>
                </a:cubicBezTo>
                <a:cubicBezTo>
                  <a:pt x="100" y="160"/>
                  <a:pt x="103" y="160"/>
                  <a:pt x="104" y="159"/>
                </a:cubicBezTo>
                <a:cubicBezTo>
                  <a:pt x="103" y="156"/>
                  <a:pt x="101" y="153"/>
                  <a:pt x="99" y="151"/>
                </a:cubicBezTo>
                <a:cubicBezTo>
                  <a:pt x="99" y="147"/>
                  <a:pt x="99" y="147"/>
                  <a:pt x="99" y="147"/>
                </a:cubicBezTo>
                <a:cubicBezTo>
                  <a:pt x="102" y="149"/>
                  <a:pt x="105" y="153"/>
                  <a:pt x="107" y="156"/>
                </a:cubicBezTo>
                <a:cubicBezTo>
                  <a:pt x="108" y="158"/>
                  <a:pt x="109" y="159"/>
                  <a:pt x="110" y="159"/>
                </a:cubicBezTo>
                <a:cubicBezTo>
                  <a:pt x="110" y="164"/>
                  <a:pt x="110" y="164"/>
                  <a:pt x="110" y="164"/>
                </a:cubicBezTo>
                <a:close/>
                <a:moveTo>
                  <a:pt x="99" y="29"/>
                </a:moveTo>
                <a:cubicBezTo>
                  <a:pt x="101" y="29"/>
                  <a:pt x="103" y="29"/>
                  <a:pt x="106" y="29"/>
                </a:cubicBezTo>
                <a:cubicBezTo>
                  <a:pt x="107" y="29"/>
                  <a:pt x="109" y="29"/>
                  <a:pt x="110" y="29"/>
                </a:cubicBezTo>
                <a:cubicBezTo>
                  <a:pt x="110" y="32"/>
                  <a:pt x="110" y="32"/>
                  <a:pt x="110" y="32"/>
                </a:cubicBezTo>
                <a:cubicBezTo>
                  <a:pt x="109" y="32"/>
                  <a:pt x="107" y="32"/>
                  <a:pt x="106" y="32"/>
                </a:cubicBezTo>
                <a:cubicBezTo>
                  <a:pt x="103" y="32"/>
                  <a:pt x="101" y="32"/>
                  <a:pt x="99" y="32"/>
                </a:cubicBezTo>
                <a:cubicBezTo>
                  <a:pt x="99" y="29"/>
                  <a:pt x="99" y="29"/>
                  <a:pt x="99" y="29"/>
                </a:cubicBezTo>
                <a:close/>
                <a:moveTo>
                  <a:pt x="110" y="43"/>
                </a:moveTo>
                <a:cubicBezTo>
                  <a:pt x="110" y="47"/>
                  <a:pt x="110" y="47"/>
                  <a:pt x="110" y="47"/>
                </a:cubicBezTo>
                <a:cubicBezTo>
                  <a:pt x="109" y="46"/>
                  <a:pt x="109" y="46"/>
                  <a:pt x="109" y="46"/>
                </a:cubicBezTo>
                <a:cubicBezTo>
                  <a:pt x="110" y="47"/>
                  <a:pt x="110" y="47"/>
                  <a:pt x="110" y="47"/>
                </a:cubicBezTo>
                <a:cubicBezTo>
                  <a:pt x="110" y="52"/>
                  <a:pt x="110" y="52"/>
                  <a:pt x="110" y="52"/>
                </a:cubicBezTo>
                <a:cubicBezTo>
                  <a:pt x="106" y="52"/>
                  <a:pt x="102" y="52"/>
                  <a:pt x="99" y="53"/>
                </a:cubicBezTo>
                <a:cubicBezTo>
                  <a:pt x="99" y="48"/>
                  <a:pt x="99" y="48"/>
                  <a:pt x="99" y="48"/>
                </a:cubicBezTo>
                <a:cubicBezTo>
                  <a:pt x="99" y="48"/>
                  <a:pt x="100" y="47"/>
                  <a:pt x="101" y="47"/>
                </a:cubicBezTo>
                <a:cubicBezTo>
                  <a:pt x="100" y="46"/>
                  <a:pt x="100" y="46"/>
                  <a:pt x="100" y="46"/>
                </a:cubicBezTo>
                <a:cubicBezTo>
                  <a:pt x="100" y="46"/>
                  <a:pt x="99" y="46"/>
                  <a:pt x="99" y="46"/>
                </a:cubicBezTo>
                <a:cubicBezTo>
                  <a:pt x="99" y="43"/>
                  <a:pt x="99" y="43"/>
                  <a:pt x="99" y="43"/>
                </a:cubicBezTo>
                <a:cubicBezTo>
                  <a:pt x="102" y="42"/>
                  <a:pt x="106" y="43"/>
                  <a:pt x="110" y="43"/>
                </a:cubicBezTo>
                <a:close/>
                <a:moveTo>
                  <a:pt x="110" y="59"/>
                </a:moveTo>
                <a:cubicBezTo>
                  <a:pt x="110" y="63"/>
                  <a:pt x="110" y="63"/>
                  <a:pt x="110" y="63"/>
                </a:cubicBezTo>
                <a:cubicBezTo>
                  <a:pt x="110" y="63"/>
                  <a:pt x="109" y="63"/>
                  <a:pt x="108" y="63"/>
                </a:cubicBezTo>
                <a:cubicBezTo>
                  <a:pt x="105" y="62"/>
                  <a:pt x="102" y="61"/>
                  <a:pt x="99" y="61"/>
                </a:cubicBezTo>
                <a:cubicBezTo>
                  <a:pt x="99" y="58"/>
                  <a:pt x="99" y="58"/>
                  <a:pt x="99" y="58"/>
                </a:cubicBezTo>
                <a:cubicBezTo>
                  <a:pt x="104" y="57"/>
                  <a:pt x="104" y="57"/>
                  <a:pt x="104" y="57"/>
                </a:cubicBezTo>
                <a:cubicBezTo>
                  <a:pt x="106" y="58"/>
                  <a:pt x="108" y="58"/>
                  <a:pt x="110" y="59"/>
                </a:cubicBezTo>
                <a:close/>
                <a:moveTo>
                  <a:pt x="110" y="72"/>
                </a:moveTo>
                <a:cubicBezTo>
                  <a:pt x="110" y="77"/>
                  <a:pt x="110" y="77"/>
                  <a:pt x="110" y="77"/>
                </a:cubicBezTo>
                <a:cubicBezTo>
                  <a:pt x="107" y="75"/>
                  <a:pt x="107" y="75"/>
                  <a:pt x="107" y="75"/>
                </a:cubicBezTo>
                <a:cubicBezTo>
                  <a:pt x="104" y="74"/>
                  <a:pt x="102" y="72"/>
                  <a:pt x="99" y="72"/>
                </a:cubicBezTo>
                <a:cubicBezTo>
                  <a:pt x="99" y="68"/>
                  <a:pt x="99" y="68"/>
                  <a:pt x="99" y="68"/>
                </a:cubicBezTo>
                <a:cubicBezTo>
                  <a:pt x="101" y="68"/>
                  <a:pt x="104" y="68"/>
                  <a:pt x="106" y="70"/>
                </a:cubicBezTo>
                <a:cubicBezTo>
                  <a:pt x="107" y="70"/>
                  <a:pt x="109" y="71"/>
                  <a:pt x="110" y="72"/>
                </a:cubicBezTo>
                <a:close/>
                <a:moveTo>
                  <a:pt x="110" y="86"/>
                </a:moveTo>
                <a:cubicBezTo>
                  <a:pt x="110" y="89"/>
                  <a:pt x="110" y="89"/>
                  <a:pt x="110" y="89"/>
                </a:cubicBezTo>
                <a:cubicBezTo>
                  <a:pt x="107" y="88"/>
                  <a:pt x="103" y="87"/>
                  <a:pt x="99" y="87"/>
                </a:cubicBezTo>
                <a:cubicBezTo>
                  <a:pt x="99" y="83"/>
                  <a:pt x="99" y="83"/>
                  <a:pt x="99" y="83"/>
                </a:cubicBezTo>
                <a:cubicBezTo>
                  <a:pt x="99" y="83"/>
                  <a:pt x="100" y="83"/>
                  <a:pt x="101" y="83"/>
                </a:cubicBezTo>
                <a:cubicBezTo>
                  <a:pt x="104" y="84"/>
                  <a:pt x="107" y="85"/>
                  <a:pt x="110" y="86"/>
                </a:cubicBezTo>
                <a:close/>
                <a:moveTo>
                  <a:pt x="110" y="97"/>
                </a:moveTo>
                <a:cubicBezTo>
                  <a:pt x="110" y="101"/>
                  <a:pt x="110" y="101"/>
                  <a:pt x="110" y="101"/>
                </a:cubicBezTo>
                <a:cubicBezTo>
                  <a:pt x="107" y="99"/>
                  <a:pt x="104" y="98"/>
                  <a:pt x="100" y="97"/>
                </a:cubicBezTo>
                <a:cubicBezTo>
                  <a:pt x="99" y="98"/>
                  <a:pt x="99" y="98"/>
                  <a:pt x="99" y="98"/>
                </a:cubicBezTo>
                <a:cubicBezTo>
                  <a:pt x="99" y="101"/>
                  <a:pt x="99" y="105"/>
                  <a:pt x="100" y="108"/>
                </a:cubicBezTo>
                <a:cubicBezTo>
                  <a:pt x="104" y="108"/>
                  <a:pt x="107" y="110"/>
                  <a:pt x="110" y="112"/>
                </a:cubicBezTo>
                <a:cubicBezTo>
                  <a:pt x="110" y="116"/>
                  <a:pt x="110" y="116"/>
                  <a:pt x="110" y="116"/>
                </a:cubicBezTo>
                <a:cubicBezTo>
                  <a:pt x="108" y="114"/>
                  <a:pt x="105" y="113"/>
                  <a:pt x="101" y="113"/>
                </a:cubicBezTo>
                <a:cubicBezTo>
                  <a:pt x="100" y="114"/>
                  <a:pt x="99" y="118"/>
                  <a:pt x="100" y="120"/>
                </a:cubicBezTo>
                <a:cubicBezTo>
                  <a:pt x="104" y="121"/>
                  <a:pt x="107" y="123"/>
                  <a:pt x="110" y="125"/>
                </a:cubicBezTo>
                <a:cubicBezTo>
                  <a:pt x="110" y="129"/>
                  <a:pt x="110" y="129"/>
                  <a:pt x="110" y="129"/>
                </a:cubicBezTo>
                <a:cubicBezTo>
                  <a:pt x="107" y="127"/>
                  <a:pt x="103" y="125"/>
                  <a:pt x="99" y="125"/>
                </a:cubicBezTo>
                <a:cubicBezTo>
                  <a:pt x="99" y="125"/>
                  <a:pt x="99" y="125"/>
                  <a:pt x="99" y="125"/>
                </a:cubicBezTo>
                <a:cubicBezTo>
                  <a:pt x="99" y="93"/>
                  <a:pt x="99" y="93"/>
                  <a:pt x="99" y="93"/>
                </a:cubicBezTo>
                <a:cubicBezTo>
                  <a:pt x="103" y="94"/>
                  <a:pt x="107" y="95"/>
                  <a:pt x="110" y="97"/>
                </a:cubicBezTo>
                <a:close/>
                <a:moveTo>
                  <a:pt x="110" y="135"/>
                </a:moveTo>
                <a:cubicBezTo>
                  <a:pt x="107" y="132"/>
                  <a:pt x="103" y="130"/>
                  <a:pt x="99" y="128"/>
                </a:cubicBezTo>
                <a:cubicBezTo>
                  <a:pt x="99" y="128"/>
                  <a:pt x="99" y="128"/>
                  <a:pt x="99" y="128"/>
                </a:cubicBezTo>
                <a:cubicBezTo>
                  <a:pt x="99" y="133"/>
                  <a:pt x="99" y="133"/>
                  <a:pt x="99" y="133"/>
                </a:cubicBezTo>
                <a:cubicBezTo>
                  <a:pt x="103" y="132"/>
                  <a:pt x="106" y="137"/>
                  <a:pt x="110" y="139"/>
                </a:cubicBezTo>
                <a:cubicBezTo>
                  <a:pt x="110" y="135"/>
                  <a:pt x="110" y="135"/>
                  <a:pt x="110" y="135"/>
                </a:cubicBezTo>
                <a:close/>
                <a:moveTo>
                  <a:pt x="110" y="146"/>
                </a:moveTo>
                <a:cubicBezTo>
                  <a:pt x="109" y="145"/>
                  <a:pt x="108" y="144"/>
                  <a:pt x="107" y="143"/>
                </a:cubicBezTo>
                <a:cubicBezTo>
                  <a:pt x="104" y="141"/>
                  <a:pt x="102" y="139"/>
                  <a:pt x="99" y="137"/>
                </a:cubicBezTo>
                <a:cubicBezTo>
                  <a:pt x="99" y="141"/>
                  <a:pt x="99" y="141"/>
                  <a:pt x="99" y="141"/>
                </a:cubicBezTo>
                <a:cubicBezTo>
                  <a:pt x="103" y="143"/>
                  <a:pt x="107" y="147"/>
                  <a:pt x="110" y="150"/>
                </a:cubicBezTo>
                <a:lnTo>
                  <a:pt x="110" y="146"/>
                </a:lnTo>
                <a:close/>
                <a:moveTo>
                  <a:pt x="99" y="164"/>
                </a:moveTo>
                <a:cubicBezTo>
                  <a:pt x="96" y="164"/>
                  <a:pt x="93" y="164"/>
                  <a:pt x="91" y="164"/>
                </a:cubicBezTo>
                <a:cubicBezTo>
                  <a:pt x="91" y="159"/>
                  <a:pt x="91" y="159"/>
                  <a:pt x="91" y="159"/>
                </a:cubicBezTo>
                <a:cubicBezTo>
                  <a:pt x="91" y="159"/>
                  <a:pt x="92" y="159"/>
                  <a:pt x="93" y="159"/>
                </a:cubicBezTo>
                <a:cubicBezTo>
                  <a:pt x="93" y="157"/>
                  <a:pt x="91" y="156"/>
                  <a:pt x="91" y="154"/>
                </a:cubicBezTo>
                <a:cubicBezTo>
                  <a:pt x="91" y="153"/>
                  <a:pt x="91" y="153"/>
                  <a:pt x="91" y="153"/>
                </a:cubicBezTo>
                <a:cubicBezTo>
                  <a:pt x="95" y="152"/>
                  <a:pt x="96" y="157"/>
                  <a:pt x="98" y="160"/>
                </a:cubicBezTo>
                <a:cubicBezTo>
                  <a:pt x="98" y="160"/>
                  <a:pt x="99" y="160"/>
                  <a:pt x="99" y="160"/>
                </a:cubicBezTo>
                <a:cubicBezTo>
                  <a:pt x="99" y="164"/>
                  <a:pt x="99" y="164"/>
                  <a:pt x="99" y="164"/>
                </a:cubicBezTo>
                <a:close/>
                <a:moveTo>
                  <a:pt x="91" y="139"/>
                </a:moveTo>
                <a:cubicBezTo>
                  <a:pt x="95" y="126"/>
                  <a:pt x="96" y="112"/>
                  <a:pt x="94" y="99"/>
                </a:cubicBezTo>
                <a:cubicBezTo>
                  <a:pt x="93" y="94"/>
                  <a:pt x="92" y="88"/>
                  <a:pt x="91" y="83"/>
                </a:cubicBezTo>
                <a:cubicBezTo>
                  <a:pt x="91" y="68"/>
                  <a:pt x="91" y="68"/>
                  <a:pt x="91" y="68"/>
                </a:cubicBezTo>
                <a:cubicBezTo>
                  <a:pt x="93" y="69"/>
                  <a:pt x="96" y="68"/>
                  <a:pt x="99" y="68"/>
                </a:cubicBezTo>
                <a:cubicBezTo>
                  <a:pt x="99" y="72"/>
                  <a:pt x="99" y="72"/>
                  <a:pt x="99" y="72"/>
                </a:cubicBezTo>
                <a:cubicBezTo>
                  <a:pt x="97" y="72"/>
                  <a:pt x="95" y="72"/>
                  <a:pt x="93" y="73"/>
                </a:cubicBezTo>
                <a:cubicBezTo>
                  <a:pt x="93" y="77"/>
                  <a:pt x="95" y="80"/>
                  <a:pt x="96" y="83"/>
                </a:cubicBezTo>
                <a:cubicBezTo>
                  <a:pt x="97" y="83"/>
                  <a:pt x="98" y="83"/>
                  <a:pt x="99" y="83"/>
                </a:cubicBezTo>
                <a:cubicBezTo>
                  <a:pt x="99" y="87"/>
                  <a:pt x="99" y="87"/>
                  <a:pt x="99" y="87"/>
                </a:cubicBezTo>
                <a:cubicBezTo>
                  <a:pt x="98" y="87"/>
                  <a:pt x="98" y="87"/>
                  <a:pt x="98" y="87"/>
                </a:cubicBezTo>
                <a:cubicBezTo>
                  <a:pt x="96" y="89"/>
                  <a:pt x="97" y="91"/>
                  <a:pt x="98" y="93"/>
                </a:cubicBezTo>
                <a:cubicBezTo>
                  <a:pt x="98" y="93"/>
                  <a:pt x="98" y="93"/>
                  <a:pt x="99" y="93"/>
                </a:cubicBezTo>
                <a:cubicBezTo>
                  <a:pt x="99" y="125"/>
                  <a:pt x="99" y="125"/>
                  <a:pt x="99" y="125"/>
                </a:cubicBezTo>
                <a:cubicBezTo>
                  <a:pt x="98" y="126"/>
                  <a:pt x="98" y="127"/>
                  <a:pt x="99" y="128"/>
                </a:cubicBezTo>
                <a:cubicBezTo>
                  <a:pt x="99" y="133"/>
                  <a:pt x="99" y="133"/>
                  <a:pt x="99" y="133"/>
                </a:cubicBezTo>
                <a:cubicBezTo>
                  <a:pt x="98" y="133"/>
                  <a:pt x="98" y="133"/>
                  <a:pt x="97" y="133"/>
                </a:cubicBezTo>
                <a:cubicBezTo>
                  <a:pt x="97" y="134"/>
                  <a:pt x="96" y="135"/>
                  <a:pt x="97" y="136"/>
                </a:cubicBezTo>
                <a:cubicBezTo>
                  <a:pt x="97" y="137"/>
                  <a:pt x="98" y="137"/>
                  <a:pt x="99" y="137"/>
                </a:cubicBezTo>
                <a:cubicBezTo>
                  <a:pt x="99" y="141"/>
                  <a:pt x="99" y="141"/>
                  <a:pt x="99" y="141"/>
                </a:cubicBezTo>
                <a:cubicBezTo>
                  <a:pt x="97" y="141"/>
                  <a:pt x="96" y="141"/>
                  <a:pt x="95" y="140"/>
                </a:cubicBezTo>
                <a:cubicBezTo>
                  <a:pt x="94" y="141"/>
                  <a:pt x="94" y="142"/>
                  <a:pt x="94" y="143"/>
                </a:cubicBezTo>
                <a:cubicBezTo>
                  <a:pt x="96" y="144"/>
                  <a:pt x="97" y="145"/>
                  <a:pt x="99" y="147"/>
                </a:cubicBezTo>
                <a:cubicBezTo>
                  <a:pt x="99" y="151"/>
                  <a:pt x="99" y="151"/>
                  <a:pt x="99" y="151"/>
                </a:cubicBezTo>
                <a:cubicBezTo>
                  <a:pt x="97" y="150"/>
                  <a:pt x="95" y="148"/>
                  <a:pt x="94" y="147"/>
                </a:cubicBezTo>
                <a:cubicBezTo>
                  <a:pt x="92" y="148"/>
                  <a:pt x="91" y="149"/>
                  <a:pt x="91" y="150"/>
                </a:cubicBezTo>
                <a:cubicBezTo>
                  <a:pt x="91" y="139"/>
                  <a:pt x="91" y="139"/>
                  <a:pt x="91" y="139"/>
                </a:cubicBezTo>
                <a:close/>
                <a:moveTo>
                  <a:pt x="91" y="30"/>
                </a:moveTo>
                <a:cubicBezTo>
                  <a:pt x="93" y="30"/>
                  <a:pt x="96" y="29"/>
                  <a:pt x="99" y="29"/>
                </a:cubicBezTo>
                <a:cubicBezTo>
                  <a:pt x="99" y="32"/>
                  <a:pt x="99" y="32"/>
                  <a:pt x="99" y="32"/>
                </a:cubicBezTo>
                <a:cubicBezTo>
                  <a:pt x="96" y="33"/>
                  <a:pt x="93" y="33"/>
                  <a:pt x="91" y="34"/>
                </a:cubicBezTo>
                <a:cubicBezTo>
                  <a:pt x="91" y="30"/>
                  <a:pt x="91" y="30"/>
                  <a:pt x="91" y="30"/>
                </a:cubicBezTo>
                <a:close/>
                <a:moveTo>
                  <a:pt x="99" y="43"/>
                </a:moveTo>
                <a:cubicBezTo>
                  <a:pt x="99" y="46"/>
                  <a:pt x="99" y="46"/>
                  <a:pt x="99" y="46"/>
                </a:cubicBezTo>
                <a:cubicBezTo>
                  <a:pt x="96" y="46"/>
                  <a:pt x="93" y="47"/>
                  <a:pt x="91" y="47"/>
                </a:cubicBezTo>
                <a:cubicBezTo>
                  <a:pt x="91" y="43"/>
                  <a:pt x="91" y="43"/>
                  <a:pt x="91" y="43"/>
                </a:cubicBezTo>
                <a:cubicBezTo>
                  <a:pt x="93" y="43"/>
                  <a:pt x="96" y="43"/>
                  <a:pt x="99" y="43"/>
                </a:cubicBezTo>
                <a:close/>
                <a:moveTo>
                  <a:pt x="99" y="48"/>
                </a:moveTo>
                <a:cubicBezTo>
                  <a:pt x="99" y="53"/>
                  <a:pt x="99" y="53"/>
                  <a:pt x="99" y="53"/>
                </a:cubicBezTo>
                <a:cubicBezTo>
                  <a:pt x="96" y="53"/>
                  <a:pt x="93" y="54"/>
                  <a:pt x="91" y="55"/>
                </a:cubicBezTo>
                <a:cubicBezTo>
                  <a:pt x="91" y="50"/>
                  <a:pt x="91" y="50"/>
                  <a:pt x="91" y="50"/>
                </a:cubicBezTo>
                <a:cubicBezTo>
                  <a:pt x="93" y="49"/>
                  <a:pt x="96" y="49"/>
                  <a:pt x="99" y="48"/>
                </a:cubicBezTo>
                <a:close/>
                <a:moveTo>
                  <a:pt x="99" y="58"/>
                </a:moveTo>
                <a:cubicBezTo>
                  <a:pt x="99" y="61"/>
                  <a:pt x="99" y="61"/>
                  <a:pt x="99" y="61"/>
                </a:cubicBezTo>
                <a:cubicBezTo>
                  <a:pt x="96" y="62"/>
                  <a:pt x="93" y="63"/>
                  <a:pt x="91" y="64"/>
                </a:cubicBezTo>
                <a:cubicBezTo>
                  <a:pt x="91" y="64"/>
                  <a:pt x="91" y="64"/>
                  <a:pt x="91" y="65"/>
                </a:cubicBezTo>
                <a:cubicBezTo>
                  <a:pt x="91" y="60"/>
                  <a:pt x="91" y="60"/>
                  <a:pt x="91" y="60"/>
                </a:cubicBezTo>
                <a:lnTo>
                  <a:pt x="99" y="58"/>
                </a:lnTo>
                <a:close/>
                <a:moveTo>
                  <a:pt x="91" y="164"/>
                </a:moveTo>
                <a:cubicBezTo>
                  <a:pt x="90" y="164"/>
                  <a:pt x="90" y="164"/>
                  <a:pt x="90" y="164"/>
                </a:cubicBezTo>
                <a:cubicBezTo>
                  <a:pt x="86" y="164"/>
                  <a:pt x="83" y="164"/>
                  <a:pt x="79" y="164"/>
                </a:cubicBezTo>
                <a:cubicBezTo>
                  <a:pt x="79" y="159"/>
                  <a:pt x="79" y="159"/>
                  <a:pt x="79" y="159"/>
                </a:cubicBezTo>
                <a:cubicBezTo>
                  <a:pt x="84" y="153"/>
                  <a:pt x="88" y="146"/>
                  <a:pt x="91" y="139"/>
                </a:cubicBezTo>
                <a:cubicBezTo>
                  <a:pt x="91" y="150"/>
                  <a:pt x="91" y="150"/>
                  <a:pt x="91" y="150"/>
                </a:cubicBezTo>
                <a:cubicBezTo>
                  <a:pt x="89" y="153"/>
                  <a:pt x="88" y="156"/>
                  <a:pt x="85" y="159"/>
                </a:cubicBezTo>
                <a:cubicBezTo>
                  <a:pt x="87" y="160"/>
                  <a:pt x="89" y="160"/>
                  <a:pt x="91" y="159"/>
                </a:cubicBezTo>
                <a:cubicBezTo>
                  <a:pt x="91" y="164"/>
                  <a:pt x="91" y="164"/>
                  <a:pt x="91" y="164"/>
                </a:cubicBezTo>
                <a:close/>
                <a:moveTo>
                  <a:pt x="79" y="79"/>
                </a:moveTo>
                <a:cubicBezTo>
                  <a:pt x="79" y="97"/>
                  <a:pt x="79" y="97"/>
                  <a:pt x="79" y="97"/>
                </a:cubicBezTo>
                <a:cubicBezTo>
                  <a:pt x="79" y="98"/>
                  <a:pt x="79" y="98"/>
                  <a:pt x="79" y="98"/>
                </a:cubicBezTo>
                <a:cubicBezTo>
                  <a:pt x="79" y="98"/>
                  <a:pt x="79" y="98"/>
                  <a:pt x="79" y="98"/>
                </a:cubicBezTo>
                <a:cubicBezTo>
                  <a:pt x="79" y="98"/>
                  <a:pt x="79" y="98"/>
                  <a:pt x="79" y="98"/>
                </a:cubicBezTo>
                <a:cubicBezTo>
                  <a:pt x="79" y="122"/>
                  <a:pt x="79" y="122"/>
                  <a:pt x="79" y="122"/>
                </a:cubicBezTo>
                <a:cubicBezTo>
                  <a:pt x="81" y="116"/>
                  <a:pt x="81" y="109"/>
                  <a:pt x="80" y="104"/>
                </a:cubicBezTo>
                <a:cubicBezTo>
                  <a:pt x="83" y="112"/>
                  <a:pt x="82" y="122"/>
                  <a:pt x="80" y="131"/>
                </a:cubicBezTo>
                <a:cubicBezTo>
                  <a:pt x="80" y="132"/>
                  <a:pt x="79" y="133"/>
                  <a:pt x="79" y="134"/>
                </a:cubicBezTo>
                <a:cubicBezTo>
                  <a:pt x="79" y="144"/>
                  <a:pt x="79" y="144"/>
                  <a:pt x="79" y="144"/>
                </a:cubicBezTo>
                <a:cubicBezTo>
                  <a:pt x="84" y="134"/>
                  <a:pt x="88" y="123"/>
                  <a:pt x="87" y="113"/>
                </a:cubicBezTo>
                <a:cubicBezTo>
                  <a:pt x="85" y="104"/>
                  <a:pt x="84" y="94"/>
                  <a:pt x="82" y="85"/>
                </a:cubicBezTo>
                <a:cubicBezTo>
                  <a:pt x="81" y="83"/>
                  <a:pt x="80" y="81"/>
                  <a:pt x="79" y="79"/>
                </a:cubicBezTo>
                <a:close/>
                <a:moveTo>
                  <a:pt x="91" y="83"/>
                </a:moveTo>
                <a:cubicBezTo>
                  <a:pt x="88" y="75"/>
                  <a:pt x="85" y="68"/>
                  <a:pt x="81" y="60"/>
                </a:cubicBezTo>
                <a:cubicBezTo>
                  <a:pt x="81" y="59"/>
                  <a:pt x="80" y="59"/>
                  <a:pt x="79" y="58"/>
                </a:cubicBezTo>
                <a:cubicBezTo>
                  <a:pt x="79" y="44"/>
                  <a:pt x="79" y="44"/>
                  <a:pt x="79" y="44"/>
                </a:cubicBezTo>
                <a:cubicBezTo>
                  <a:pt x="81" y="44"/>
                  <a:pt x="83" y="45"/>
                  <a:pt x="85" y="45"/>
                </a:cubicBezTo>
                <a:cubicBezTo>
                  <a:pt x="87" y="44"/>
                  <a:pt x="89" y="44"/>
                  <a:pt x="91" y="43"/>
                </a:cubicBezTo>
                <a:cubicBezTo>
                  <a:pt x="91" y="47"/>
                  <a:pt x="91" y="47"/>
                  <a:pt x="91" y="47"/>
                </a:cubicBezTo>
                <a:cubicBezTo>
                  <a:pt x="90" y="47"/>
                  <a:pt x="90" y="47"/>
                  <a:pt x="89" y="48"/>
                </a:cubicBezTo>
                <a:cubicBezTo>
                  <a:pt x="86" y="50"/>
                  <a:pt x="83" y="48"/>
                  <a:pt x="81" y="50"/>
                </a:cubicBezTo>
                <a:cubicBezTo>
                  <a:pt x="80" y="51"/>
                  <a:pt x="81" y="52"/>
                  <a:pt x="81" y="53"/>
                </a:cubicBezTo>
                <a:cubicBezTo>
                  <a:pt x="84" y="54"/>
                  <a:pt x="88" y="52"/>
                  <a:pt x="90" y="50"/>
                </a:cubicBezTo>
                <a:cubicBezTo>
                  <a:pt x="90" y="50"/>
                  <a:pt x="90" y="50"/>
                  <a:pt x="91" y="50"/>
                </a:cubicBezTo>
                <a:cubicBezTo>
                  <a:pt x="91" y="55"/>
                  <a:pt x="91" y="55"/>
                  <a:pt x="91" y="55"/>
                </a:cubicBezTo>
                <a:cubicBezTo>
                  <a:pt x="89" y="55"/>
                  <a:pt x="88" y="56"/>
                  <a:pt x="86" y="56"/>
                </a:cubicBezTo>
                <a:cubicBezTo>
                  <a:pt x="83" y="57"/>
                  <a:pt x="86" y="59"/>
                  <a:pt x="88" y="61"/>
                </a:cubicBezTo>
                <a:cubicBezTo>
                  <a:pt x="91" y="60"/>
                  <a:pt x="91" y="60"/>
                  <a:pt x="91" y="60"/>
                </a:cubicBezTo>
                <a:cubicBezTo>
                  <a:pt x="91" y="65"/>
                  <a:pt x="91" y="65"/>
                  <a:pt x="91" y="65"/>
                </a:cubicBezTo>
                <a:cubicBezTo>
                  <a:pt x="90" y="66"/>
                  <a:pt x="89" y="67"/>
                  <a:pt x="90" y="68"/>
                </a:cubicBezTo>
                <a:cubicBezTo>
                  <a:pt x="90" y="68"/>
                  <a:pt x="90" y="68"/>
                  <a:pt x="91" y="68"/>
                </a:cubicBezTo>
                <a:cubicBezTo>
                  <a:pt x="91" y="83"/>
                  <a:pt x="91" y="83"/>
                  <a:pt x="91" y="83"/>
                </a:cubicBezTo>
                <a:close/>
                <a:moveTo>
                  <a:pt x="79" y="33"/>
                </a:moveTo>
                <a:cubicBezTo>
                  <a:pt x="83" y="32"/>
                  <a:pt x="87" y="31"/>
                  <a:pt x="91" y="30"/>
                </a:cubicBezTo>
                <a:cubicBezTo>
                  <a:pt x="91" y="34"/>
                  <a:pt x="91" y="34"/>
                  <a:pt x="91" y="34"/>
                </a:cubicBezTo>
                <a:cubicBezTo>
                  <a:pt x="89" y="34"/>
                  <a:pt x="87" y="34"/>
                  <a:pt x="85" y="35"/>
                </a:cubicBezTo>
                <a:cubicBezTo>
                  <a:pt x="83" y="36"/>
                  <a:pt x="81" y="36"/>
                  <a:pt x="79" y="37"/>
                </a:cubicBezTo>
                <a:cubicBezTo>
                  <a:pt x="79" y="33"/>
                  <a:pt x="79" y="33"/>
                  <a:pt x="79" y="33"/>
                </a:cubicBezTo>
                <a:close/>
                <a:moveTo>
                  <a:pt x="91" y="153"/>
                </a:moveTo>
                <a:cubicBezTo>
                  <a:pt x="90" y="153"/>
                  <a:pt x="90" y="153"/>
                  <a:pt x="90" y="153"/>
                </a:cubicBezTo>
                <a:cubicBezTo>
                  <a:pt x="90" y="153"/>
                  <a:pt x="90" y="154"/>
                  <a:pt x="91" y="154"/>
                </a:cubicBezTo>
                <a:lnTo>
                  <a:pt x="91" y="153"/>
                </a:lnTo>
                <a:close/>
                <a:moveTo>
                  <a:pt x="79" y="164"/>
                </a:moveTo>
                <a:cubicBezTo>
                  <a:pt x="78" y="164"/>
                  <a:pt x="78" y="164"/>
                  <a:pt x="78" y="164"/>
                </a:cubicBezTo>
                <a:cubicBezTo>
                  <a:pt x="78" y="159"/>
                  <a:pt x="78" y="159"/>
                  <a:pt x="78" y="159"/>
                </a:cubicBezTo>
                <a:cubicBezTo>
                  <a:pt x="78" y="159"/>
                  <a:pt x="78" y="159"/>
                  <a:pt x="79" y="159"/>
                </a:cubicBezTo>
                <a:cubicBezTo>
                  <a:pt x="79" y="159"/>
                  <a:pt x="79" y="159"/>
                  <a:pt x="79" y="159"/>
                </a:cubicBezTo>
                <a:cubicBezTo>
                  <a:pt x="79" y="164"/>
                  <a:pt x="79" y="164"/>
                  <a:pt x="79" y="164"/>
                </a:cubicBezTo>
                <a:close/>
                <a:moveTo>
                  <a:pt x="78" y="76"/>
                </a:moveTo>
                <a:cubicBezTo>
                  <a:pt x="78" y="77"/>
                  <a:pt x="79" y="78"/>
                  <a:pt x="79" y="79"/>
                </a:cubicBezTo>
                <a:cubicBezTo>
                  <a:pt x="79" y="97"/>
                  <a:pt x="79" y="97"/>
                  <a:pt x="79" y="97"/>
                </a:cubicBezTo>
                <a:cubicBezTo>
                  <a:pt x="79" y="97"/>
                  <a:pt x="79" y="97"/>
                  <a:pt x="79" y="97"/>
                </a:cubicBezTo>
                <a:cubicBezTo>
                  <a:pt x="79" y="98"/>
                  <a:pt x="79" y="98"/>
                  <a:pt x="79" y="98"/>
                </a:cubicBezTo>
                <a:cubicBezTo>
                  <a:pt x="79" y="122"/>
                  <a:pt x="79" y="122"/>
                  <a:pt x="79" y="122"/>
                </a:cubicBezTo>
                <a:cubicBezTo>
                  <a:pt x="79" y="122"/>
                  <a:pt x="79" y="122"/>
                  <a:pt x="79" y="122"/>
                </a:cubicBezTo>
                <a:cubicBezTo>
                  <a:pt x="79" y="124"/>
                  <a:pt x="78" y="126"/>
                  <a:pt x="78" y="129"/>
                </a:cubicBezTo>
                <a:cubicBezTo>
                  <a:pt x="78" y="92"/>
                  <a:pt x="78" y="92"/>
                  <a:pt x="78" y="92"/>
                </a:cubicBezTo>
                <a:cubicBezTo>
                  <a:pt x="78" y="92"/>
                  <a:pt x="78" y="92"/>
                  <a:pt x="79" y="93"/>
                </a:cubicBezTo>
                <a:cubicBezTo>
                  <a:pt x="78" y="92"/>
                  <a:pt x="78" y="90"/>
                  <a:pt x="78" y="89"/>
                </a:cubicBezTo>
                <a:cubicBezTo>
                  <a:pt x="78" y="76"/>
                  <a:pt x="78" y="76"/>
                  <a:pt x="78" y="76"/>
                </a:cubicBezTo>
                <a:close/>
                <a:moveTo>
                  <a:pt x="79" y="144"/>
                </a:moveTo>
                <a:cubicBezTo>
                  <a:pt x="79" y="144"/>
                  <a:pt x="78" y="145"/>
                  <a:pt x="78" y="146"/>
                </a:cubicBezTo>
                <a:cubicBezTo>
                  <a:pt x="78" y="137"/>
                  <a:pt x="78" y="137"/>
                  <a:pt x="78" y="137"/>
                </a:cubicBezTo>
                <a:cubicBezTo>
                  <a:pt x="78" y="136"/>
                  <a:pt x="79" y="135"/>
                  <a:pt x="79" y="134"/>
                </a:cubicBezTo>
                <a:cubicBezTo>
                  <a:pt x="79" y="144"/>
                  <a:pt x="79" y="144"/>
                  <a:pt x="79" y="144"/>
                </a:cubicBezTo>
                <a:close/>
                <a:moveTo>
                  <a:pt x="79" y="58"/>
                </a:moveTo>
                <a:cubicBezTo>
                  <a:pt x="79" y="57"/>
                  <a:pt x="78" y="57"/>
                  <a:pt x="78" y="56"/>
                </a:cubicBezTo>
                <a:cubicBezTo>
                  <a:pt x="78" y="45"/>
                  <a:pt x="78" y="45"/>
                  <a:pt x="78" y="45"/>
                </a:cubicBezTo>
                <a:cubicBezTo>
                  <a:pt x="78" y="44"/>
                  <a:pt x="79" y="44"/>
                  <a:pt x="79" y="44"/>
                </a:cubicBezTo>
                <a:cubicBezTo>
                  <a:pt x="79" y="58"/>
                  <a:pt x="79" y="58"/>
                  <a:pt x="79" y="58"/>
                </a:cubicBezTo>
                <a:close/>
                <a:moveTo>
                  <a:pt x="78" y="33"/>
                </a:moveTo>
                <a:cubicBezTo>
                  <a:pt x="79" y="33"/>
                  <a:pt x="79" y="33"/>
                  <a:pt x="79" y="33"/>
                </a:cubicBezTo>
                <a:cubicBezTo>
                  <a:pt x="79" y="37"/>
                  <a:pt x="79" y="37"/>
                  <a:pt x="79" y="37"/>
                </a:cubicBezTo>
                <a:cubicBezTo>
                  <a:pt x="79" y="37"/>
                  <a:pt x="78" y="37"/>
                  <a:pt x="78" y="37"/>
                </a:cubicBezTo>
                <a:lnTo>
                  <a:pt x="78" y="33"/>
                </a:lnTo>
                <a:close/>
                <a:moveTo>
                  <a:pt x="78" y="164"/>
                </a:moveTo>
                <a:cubicBezTo>
                  <a:pt x="61" y="164"/>
                  <a:pt x="44" y="164"/>
                  <a:pt x="27" y="164"/>
                </a:cubicBezTo>
                <a:cubicBezTo>
                  <a:pt x="27" y="157"/>
                  <a:pt x="27" y="157"/>
                  <a:pt x="27" y="157"/>
                </a:cubicBezTo>
                <a:cubicBezTo>
                  <a:pt x="43" y="144"/>
                  <a:pt x="52" y="128"/>
                  <a:pt x="56" y="109"/>
                </a:cubicBezTo>
                <a:cubicBezTo>
                  <a:pt x="57" y="100"/>
                  <a:pt x="53" y="92"/>
                  <a:pt x="50" y="84"/>
                </a:cubicBezTo>
                <a:cubicBezTo>
                  <a:pt x="45" y="76"/>
                  <a:pt x="36" y="71"/>
                  <a:pt x="27" y="67"/>
                </a:cubicBezTo>
                <a:cubicBezTo>
                  <a:pt x="27" y="63"/>
                  <a:pt x="27" y="63"/>
                  <a:pt x="27" y="63"/>
                </a:cubicBezTo>
                <a:cubicBezTo>
                  <a:pt x="28" y="63"/>
                  <a:pt x="28" y="63"/>
                  <a:pt x="29" y="64"/>
                </a:cubicBezTo>
                <a:cubicBezTo>
                  <a:pt x="39" y="67"/>
                  <a:pt x="49" y="74"/>
                  <a:pt x="54" y="83"/>
                </a:cubicBezTo>
                <a:cubicBezTo>
                  <a:pt x="58" y="94"/>
                  <a:pt x="62" y="106"/>
                  <a:pt x="58" y="118"/>
                </a:cubicBezTo>
                <a:cubicBezTo>
                  <a:pt x="52" y="133"/>
                  <a:pt x="45" y="147"/>
                  <a:pt x="31" y="158"/>
                </a:cubicBezTo>
                <a:cubicBezTo>
                  <a:pt x="31" y="159"/>
                  <a:pt x="31" y="159"/>
                  <a:pt x="32" y="160"/>
                </a:cubicBezTo>
                <a:cubicBezTo>
                  <a:pt x="41" y="161"/>
                  <a:pt x="46" y="152"/>
                  <a:pt x="52" y="147"/>
                </a:cubicBezTo>
                <a:cubicBezTo>
                  <a:pt x="55" y="141"/>
                  <a:pt x="60" y="136"/>
                  <a:pt x="62" y="130"/>
                </a:cubicBezTo>
                <a:cubicBezTo>
                  <a:pt x="66" y="127"/>
                  <a:pt x="66" y="121"/>
                  <a:pt x="67" y="117"/>
                </a:cubicBezTo>
                <a:cubicBezTo>
                  <a:pt x="68" y="104"/>
                  <a:pt x="66" y="92"/>
                  <a:pt x="60" y="81"/>
                </a:cubicBezTo>
                <a:cubicBezTo>
                  <a:pt x="57" y="75"/>
                  <a:pt x="52" y="68"/>
                  <a:pt x="45" y="65"/>
                </a:cubicBezTo>
                <a:cubicBezTo>
                  <a:pt x="39" y="62"/>
                  <a:pt x="33" y="59"/>
                  <a:pt x="27" y="57"/>
                </a:cubicBezTo>
                <a:cubicBezTo>
                  <a:pt x="27" y="53"/>
                  <a:pt x="27" y="53"/>
                  <a:pt x="27" y="53"/>
                </a:cubicBezTo>
                <a:cubicBezTo>
                  <a:pt x="28" y="54"/>
                  <a:pt x="29" y="54"/>
                  <a:pt x="30" y="54"/>
                </a:cubicBezTo>
                <a:cubicBezTo>
                  <a:pt x="38" y="59"/>
                  <a:pt x="49" y="60"/>
                  <a:pt x="56" y="68"/>
                </a:cubicBezTo>
                <a:cubicBezTo>
                  <a:pt x="69" y="83"/>
                  <a:pt x="73" y="101"/>
                  <a:pt x="70" y="119"/>
                </a:cubicBezTo>
                <a:cubicBezTo>
                  <a:pt x="68" y="133"/>
                  <a:pt x="57" y="144"/>
                  <a:pt x="49" y="155"/>
                </a:cubicBezTo>
                <a:cubicBezTo>
                  <a:pt x="46" y="158"/>
                  <a:pt x="46" y="158"/>
                  <a:pt x="46" y="158"/>
                </a:cubicBezTo>
                <a:cubicBezTo>
                  <a:pt x="46" y="159"/>
                  <a:pt x="49" y="160"/>
                  <a:pt x="50" y="159"/>
                </a:cubicBezTo>
                <a:cubicBezTo>
                  <a:pt x="59" y="154"/>
                  <a:pt x="63" y="146"/>
                  <a:pt x="70" y="139"/>
                </a:cubicBezTo>
                <a:cubicBezTo>
                  <a:pt x="79" y="123"/>
                  <a:pt x="78" y="104"/>
                  <a:pt x="72" y="87"/>
                </a:cubicBezTo>
                <a:cubicBezTo>
                  <a:pt x="69" y="79"/>
                  <a:pt x="64" y="73"/>
                  <a:pt x="60" y="66"/>
                </a:cubicBezTo>
                <a:cubicBezTo>
                  <a:pt x="50" y="58"/>
                  <a:pt x="41" y="50"/>
                  <a:pt x="28" y="49"/>
                </a:cubicBezTo>
                <a:cubicBezTo>
                  <a:pt x="28" y="49"/>
                  <a:pt x="27" y="49"/>
                  <a:pt x="27" y="49"/>
                </a:cubicBezTo>
                <a:cubicBezTo>
                  <a:pt x="27" y="46"/>
                  <a:pt x="27" y="46"/>
                  <a:pt x="27" y="46"/>
                </a:cubicBezTo>
                <a:cubicBezTo>
                  <a:pt x="30" y="46"/>
                  <a:pt x="33" y="47"/>
                  <a:pt x="37" y="47"/>
                </a:cubicBezTo>
                <a:cubicBezTo>
                  <a:pt x="47" y="51"/>
                  <a:pt x="57" y="58"/>
                  <a:pt x="64" y="66"/>
                </a:cubicBezTo>
                <a:cubicBezTo>
                  <a:pt x="67" y="70"/>
                  <a:pt x="69" y="75"/>
                  <a:pt x="73" y="80"/>
                </a:cubicBezTo>
                <a:cubicBezTo>
                  <a:pt x="73" y="78"/>
                  <a:pt x="73" y="78"/>
                  <a:pt x="73" y="78"/>
                </a:cubicBezTo>
                <a:cubicBezTo>
                  <a:pt x="69" y="64"/>
                  <a:pt x="57" y="51"/>
                  <a:pt x="41" y="44"/>
                </a:cubicBezTo>
                <a:cubicBezTo>
                  <a:pt x="36" y="43"/>
                  <a:pt x="32" y="42"/>
                  <a:pt x="27" y="41"/>
                </a:cubicBezTo>
                <a:cubicBezTo>
                  <a:pt x="27" y="38"/>
                  <a:pt x="27" y="38"/>
                  <a:pt x="27" y="38"/>
                </a:cubicBezTo>
                <a:cubicBezTo>
                  <a:pt x="38" y="40"/>
                  <a:pt x="49" y="41"/>
                  <a:pt x="58" y="49"/>
                </a:cubicBezTo>
                <a:cubicBezTo>
                  <a:pt x="68" y="56"/>
                  <a:pt x="73" y="66"/>
                  <a:pt x="78" y="76"/>
                </a:cubicBezTo>
                <a:cubicBezTo>
                  <a:pt x="78" y="89"/>
                  <a:pt x="78" y="89"/>
                  <a:pt x="78" y="89"/>
                </a:cubicBezTo>
                <a:cubicBezTo>
                  <a:pt x="78" y="89"/>
                  <a:pt x="77" y="89"/>
                  <a:pt x="77" y="88"/>
                </a:cubicBezTo>
                <a:cubicBezTo>
                  <a:pt x="77" y="89"/>
                  <a:pt x="77" y="91"/>
                  <a:pt x="78" y="92"/>
                </a:cubicBezTo>
                <a:cubicBezTo>
                  <a:pt x="78" y="129"/>
                  <a:pt x="78" y="129"/>
                  <a:pt x="78" y="129"/>
                </a:cubicBezTo>
                <a:cubicBezTo>
                  <a:pt x="74" y="140"/>
                  <a:pt x="66" y="149"/>
                  <a:pt x="58" y="158"/>
                </a:cubicBezTo>
                <a:cubicBezTo>
                  <a:pt x="58" y="159"/>
                  <a:pt x="58" y="159"/>
                  <a:pt x="58" y="159"/>
                </a:cubicBezTo>
                <a:cubicBezTo>
                  <a:pt x="62" y="160"/>
                  <a:pt x="64" y="156"/>
                  <a:pt x="67" y="154"/>
                </a:cubicBezTo>
                <a:cubicBezTo>
                  <a:pt x="71" y="148"/>
                  <a:pt x="75" y="143"/>
                  <a:pt x="78" y="137"/>
                </a:cubicBezTo>
                <a:cubicBezTo>
                  <a:pt x="78" y="146"/>
                  <a:pt x="78" y="146"/>
                  <a:pt x="78" y="146"/>
                </a:cubicBezTo>
                <a:cubicBezTo>
                  <a:pt x="76" y="148"/>
                  <a:pt x="75" y="150"/>
                  <a:pt x="73" y="152"/>
                </a:cubicBezTo>
                <a:cubicBezTo>
                  <a:pt x="69" y="158"/>
                  <a:pt x="69" y="158"/>
                  <a:pt x="69" y="158"/>
                </a:cubicBezTo>
                <a:cubicBezTo>
                  <a:pt x="71" y="161"/>
                  <a:pt x="75" y="160"/>
                  <a:pt x="78" y="159"/>
                </a:cubicBezTo>
                <a:cubicBezTo>
                  <a:pt x="78" y="164"/>
                  <a:pt x="78" y="164"/>
                  <a:pt x="78" y="164"/>
                </a:cubicBezTo>
                <a:close/>
                <a:moveTo>
                  <a:pt x="78" y="56"/>
                </a:moveTo>
                <a:cubicBezTo>
                  <a:pt x="78" y="45"/>
                  <a:pt x="78" y="45"/>
                  <a:pt x="78" y="45"/>
                </a:cubicBezTo>
                <a:cubicBezTo>
                  <a:pt x="77" y="45"/>
                  <a:pt x="77" y="45"/>
                  <a:pt x="76" y="46"/>
                </a:cubicBezTo>
                <a:cubicBezTo>
                  <a:pt x="73" y="45"/>
                  <a:pt x="71" y="42"/>
                  <a:pt x="71" y="40"/>
                </a:cubicBezTo>
                <a:cubicBezTo>
                  <a:pt x="73" y="38"/>
                  <a:pt x="75" y="37"/>
                  <a:pt x="78" y="37"/>
                </a:cubicBezTo>
                <a:cubicBezTo>
                  <a:pt x="78" y="33"/>
                  <a:pt x="78" y="33"/>
                  <a:pt x="78" y="33"/>
                </a:cubicBezTo>
                <a:cubicBezTo>
                  <a:pt x="77" y="33"/>
                  <a:pt x="77" y="33"/>
                  <a:pt x="77" y="33"/>
                </a:cubicBezTo>
                <a:cubicBezTo>
                  <a:pt x="73" y="34"/>
                  <a:pt x="69" y="36"/>
                  <a:pt x="65" y="37"/>
                </a:cubicBezTo>
                <a:cubicBezTo>
                  <a:pt x="54" y="30"/>
                  <a:pt x="40" y="27"/>
                  <a:pt x="27" y="26"/>
                </a:cubicBezTo>
                <a:cubicBezTo>
                  <a:pt x="27" y="29"/>
                  <a:pt x="27" y="29"/>
                  <a:pt x="27" y="29"/>
                </a:cubicBezTo>
                <a:cubicBezTo>
                  <a:pt x="35" y="30"/>
                  <a:pt x="42" y="31"/>
                  <a:pt x="50" y="34"/>
                </a:cubicBezTo>
                <a:cubicBezTo>
                  <a:pt x="62" y="38"/>
                  <a:pt x="70" y="47"/>
                  <a:pt x="78" y="56"/>
                </a:cubicBezTo>
                <a:close/>
                <a:moveTo>
                  <a:pt x="27" y="147"/>
                </a:moveTo>
                <a:cubicBezTo>
                  <a:pt x="28" y="146"/>
                  <a:pt x="29" y="145"/>
                  <a:pt x="30" y="144"/>
                </a:cubicBezTo>
                <a:cubicBezTo>
                  <a:pt x="40" y="129"/>
                  <a:pt x="51" y="114"/>
                  <a:pt x="47" y="96"/>
                </a:cubicBezTo>
                <a:cubicBezTo>
                  <a:pt x="45" y="88"/>
                  <a:pt x="37" y="84"/>
                  <a:pt x="33" y="78"/>
                </a:cubicBezTo>
                <a:cubicBezTo>
                  <a:pt x="31" y="77"/>
                  <a:pt x="29" y="76"/>
                  <a:pt x="27" y="75"/>
                </a:cubicBezTo>
                <a:cubicBezTo>
                  <a:pt x="27" y="79"/>
                  <a:pt x="27" y="79"/>
                  <a:pt x="27" y="79"/>
                </a:cubicBezTo>
                <a:cubicBezTo>
                  <a:pt x="32" y="82"/>
                  <a:pt x="35" y="86"/>
                  <a:pt x="39" y="89"/>
                </a:cubicBezTo>
                <a:cubicBezTo>
                  <a:pt x="45" y="97"/>
                  <a:pt x="43" y="110"/>
                  <a:pt x="40" y="120"/>
                </a:cubicBezTo>
                <a:cubicBezTo>
                  <a:pt x="36" y="127"/>
                  <a:pt x="32" y="134"/>
                  <a:pt x="27" y="141"/>
                </a:cubicBezTo>
                <a:cubicBezTo>
                  <a:pt x="27" y="147"/>
                  <a:pt x="27" y="147"/>
                  <a:pt x="27" y="147"/>
                </a:cubicBezTo>
                <a:close/>
                <a:moveTo>
                  <a:pt x="27" y="137"/>
                </a:moveTo>
                <a:cubicBezTo>
                  <a:pt x="28" y="135"/>
                  <a:pt x="29" y="134"/>
                  <a:pt x="30" y="132"/>
                </a:cubicBezTo>
                <a:cubicBezTo>
                  <a:pt x="32" y="127"/>
                  <a:pt x="34" y="121"/>
                  <a:pt x="36" y="116"/>
                </a:cubicBezTo>
                <a:cubicBezTo>
                  <a:pt x="41" y="105"/>
                  <a:pt x="36" y="94"/>
                  <a:pt x="27" y="86"/>
                </a:cubicBezTo>
                <a:cubicBezTo>
                  <a:pt x="27" y="85"/>
                  <a:pt x="27" y="85"/>
                  <a:pt x="27" y="85"/>
                </a:cubicBezTo>
                <a:cubicBezTo>
                  <a:pt x="27" y="90"/>
                  <a:pt x="27" y="90"/>
                  <a:pt x="27" y="90"/>
                </a:cubicBezTo>
                <a:cubicBezTo>
                  <a:pt x="27" y="91"/>
                  <a:pt x="28" y="92"/>
                  <a:pt x="29" y="92"/>
                </a:cubicBezTo>
                <a:cubicBezTo>
                  <a:pt x="38" y="104"/>
                  <a:pt x="32" y="118"/>
                  <a:pt x="27" y="130"/>
                </a:cubicBezTo>
                <a:cubicBezTo>
                  <a:pt x="27" y="137"/>
                  <a:pt x="27" y="137"/>
                  <a:pt x="27" y="137"/>
                </a:cubicBezTo>
                <a:close/>
                <a:moveTo>
                  <a:pt x="27" y="115"/>
                </a:moveTo>
                <a:cubicBezTo>
                  <a:pt x="28" y="112"/>
                  <a:pt x="28" y="108"/>
                  <a:pt x="27" y="104"/>
                </a:cubicBezTo>
                <a:lnTo>
                  <a:pt x="27" y="115"/>
                </a:lnTo>
                <a:close/>
                <a:moveTo>
                  <a:pt x="27" y="164"/>
                </a:moveTo>
                <a:cubicBezTo>
                  <a:pt x="22" y="164"/>
                  <a:pt x="17" y="164"/>
                  <a:pt x="11" y="164"/>
                </a:cubicBezTo>
                <a:cubicBezTo>
                  <a:pt x="11" y="159"/>
                  <a:pt x="11" y="159"/>
                  <a:pt x="11" y="159"/>
                </a:cubicBezTo>
                <a:cubicBezTo>
                  <a:pt x="24" y="159"/>
                  <a:pt x="24" y="159"/>
                  <a:pt x="24" y="159"/>
                </a:cubicBezTo>
                <a:cubicBezTo>
                  <a:pt x="25" y="159"/>
                  <a:pt x="26" y="158"/>
                  <a:pt x="27" y="157"/>
                </a:cubicBezTo>
                <a:cubicBezTo>
                  <a:pt x="27" y="164"/>
                  <a:pt x="27" y="164"/>
                  <a:pt x="27" y="164"/>
                </a:cubicBezTo>
                <a:close/>
                <a:moveTo>
                  <a:pt x="27" y="67"/>
                </a:moveTo>
                <a:cubicBezTo>
                  <a:pt x="26" y="67"/>
                  <a:pt x="25" y="66"/>
                  <a:pt x="24" y="66"/>
                </a:cubicBezTo>
                <a:cubicBezTo>
                  <a:pt x="20" y="65"/>
                  <a:pt x="15" y="66"/>
                  <a:pt x="11" y="67"/>
                </a:cubicBezTo>
                <a:cubicBezTo>
                  <a:pt x="11" y="63"/>
                  <a:pt x="11" y="63"/>
                  <a:pt x="11" y="63"/>
                </a:cubicBezTo>
                <a:cubicBezTo>
                  <a:pt x="17" y="62"/>
                  <a:pt x="22" y="61"/>
                  <a:pt x="27" y="63"/>
                </a:cubicBezTo>
                <a:cubicBezTo>
                  <a:pt x="27" y="67"/>
                  <a:pt x="27" y="67"/>
                  <a:pt x="27" y="67"/>
                </a:cubicBezTo>
                <a:close/>
                <a:moveTo>
                  <a:pt x="27" y="57"/>
                </a:moveTo>
                <a:cubicBezTo>
                  <a:pt x="22" y="56"/>
                  <a:pt x="17" y="55"/>
                  <a:pt x="12" y="56"/>
                </a:cubicBezTo>
                <a:cubicBezTo>
                  <a:pt x="12" y="56"/>
                  <a:pt x="12" y="56"/>
                  <a:pt x="11" y="56"/>
                </a:cubicBezTo>
                <a:cubicBezTo>
                  <a:pt x="11" y="52"/>
                  <a:pt x="11" y="52"/>
                  <a:pt x="11" y="52"/>
                </a:cubicBezTo>
                <a:cubicBezTo>
                  <a:pt x="12" y="52"/>
                  <a:pt x="12" y="52"/>
                  <a:pt x="13" y="52"/>
                </a:cubicBezTo>
                <a:cubicBezTo>
                  <a:pt x="18" y="53"/>
                  <a:pt x="22" y="53"/>
                  <a:pt x="27" y="53"/>
                </a:cubicBezTo>
                <a:cubicBezTo>
                  <a:pt x="27" y="57"/>
                  <a:pt x="27" y="57"/>
                  <a:pt x="27" y="57"/>
                </a:cubicBezTo>
                <a:close/>
                <a:moveTo>
                  <a:pt x="27" y="49"/>
                </a:moveTo>
                <a:cubicBezTo>
                  <a:pt x="22" y="47"/>
                  <a:pt x="16" y="48"/>
                  <a:pt x="11" y="48"/>
                </a:cubicBezTo>
                <a:cubicBezTo>
                  <a:pt x="11" y="44"/>
                  <a:pt x="11" y="44"/>
                  <a:pt x="11" y="44"/>
                </a:cubicBezTo>
                <a:cubicBezTo>
                  <a:pt x="17" y="44"/>
                  <a:pt x="22" y="45"/>
                  <a:pt x="27" y="46"/>
                </a:cubicBezTo>
                <a:cubicBezTo>
                  <a:pt x="27" y="49"/>
                  <a:pt x="27" y="49"/>
                  <a:pt x="27" y="49"/>
                </a:cubicBezTo>
                <a:close/>
                <a:moveTo>
                  <a:pt x="27" y="41"/>
                </a:moveTo>
                <a:cubicBezTo>
                  <a:pt x="23" y="40"/>
                  <a:pt x="19" y="40"/>
                  <a:pt x="15" y="40"/>
                </a:cubicBezTo>
                <a:cubicBezTo>
                  <a:pt x="14" y="39"/>
                  <a:pt x="13" y="39"/>
                  <a:pt x="11" y="39"/>
                </a:cubicBezTo>
                <a:cubicBezTo>
                  <a:pt x="11" y="36"/>
                  <a:pt x="11" y="36"/>
                  <a:pt x="11" y="36"/>
                </a:cubicBezTo>
                <a:cubicBezTo>
                  <a:pt x="14" y="36"/>
                  <a:pt x="16" y="37"/>
                  <a:pt x="18" y="36"/>
                </a:cubicBezTo>
                <a:cubicBezTo>
                  <a:pt x="21" y="36"/>
                  <a:pt x="24" y="37"/>
                  <a:pt x="27" y="38"/>
                </a:cubicBezTo>
                <a:cubicBezTo>
                  <a:pt x="27" y="41"/>
                  <a:pt x="27" y="41"/>
                  <a:pt x="27" y="41"/>
                </a:cubicBezTo>
                <a:close/>
                <a:moveTo>
                  <a:pt x="27" y="29"/>
                </a:moveTo>
                <a:cubicBezTo>
                  <a:pt x="24" y="29"/>
                  <a:pt x="21" y="28"/>
                  <a:pt x="19" y="28"/>
                </a:cubicBezTo>
                <a:cubicBezTo>
                  <a:pt x="16" y="28"/>
                  <a:pt x="14" y="29"/>
                  <a:pt x="11" y="29"/>
                </a:cubicBezTo>
                <a:cubicBezTo>
                  <a:pt x="11" y="25"/>
                  <a:pt x="11" y="25"/>
                  <a:pt x="11" y="25"/>
                </a:cubicBezTo>
                <a:cubicBezTo>
                  <a:pt x="17" y="25"/>
                  <a:pt x="22" y="25"/>
                  <a:pt x="27" y="26"/>
                </a:cubicBezTo>
                <a:cubicBezTo>
                  <a:pt x="27" y="29"/>
                  <a:pt x="27" y="29"/>
                  <a:pt x="27" y="29"/>
                </a:cubicBezTo>
                <a:close/>
                <a:moveTo>
                  <a:pt x="27" y="75"/>
                </a:moveTo>
                <a:cubicBezTo>
                  <a:pt x="27" y="79"/>
                  <a:pt x="27" y="79"/>
                  <a:pt x="27" y="79"/>
                </a:cubicBezTo>
                <a:cubicBezTo>
                  <a:pt x="25" y="77"/>
                  <a:pt x="22" y="76"/>
                  <a:pt x="19" y="76"/>
                </a:cubicBezTo>
                <a:cubicBezTo>
                  <a:pt x="17" y="75"/>
                  <a:pt x="14" y="76"/>
                  <a:pt x="11" y="76"/>
                </a:cubicBezTo>
                <a:cubicBezTo>
                  <a:pt x="11" y="71"/>
                  <a:pt x="11" y="71"/>
                  <a:pt x="11" y="71"/>
                </a:cubicBezTo>
                <a:cubicBezTo>
                  <a:pt x="15" y="71"/>
                  <a:pt x="18" y="73"/>
                  <a:pt x="22" y="73"/>
                </a:cubicBezTo>
                <a:cubicBezTo>
                  <a:pt x="23" y="74"/>
                  <a:pt x="25" y="75"/>
                  <a:pt x="27" y="75"/>
                </a:cubicBezTo>
                <a:close/>
                <a:moveTo>
                  <a:pt x="27" y="85"/>
                </a:moveTo>
                <a:cubicBezTo>
                  <a:pt x="27" y="90"/>
                  <a:pt x="27" y="90"/>
                  <a:pt x="27" y="90"/>
                </a:cubicBezTo>
                <a:cubicBezTo>
                  <a:pt x="23" y="87"/>
                  <a:pt x="17" y="85"/>
                  <a:pt x="11" y="85"/>
                </a:cubicBezTo>
                <a:cubicBezTo>
                  <a:pt x="11" y="82"/>
                  <a:pt x="11" y="82"/>
                  <a:pt x="11" y="82"/>
                </a:cubicBezTo>
                <a:cubicBezTo>
                  <a:pt x="17" y="81"/>
                  <a:pt x="22" y="83"/>
                  <a:pt x="27" y="85"/>
                </a:cubicBezTo>
                <a:close/>
                <a:moveTo>
                  <a:pt x="27" y="104"/>
                </a:moveTo>
                <a:cubicBezTo>
                  <a:pt x="27" y="103"/>
                  <a:pt x="27" y="103"/>
                  <a:pt x="26" y="103"/>
                </a:cubicBezTo>
                <a:cubicBezTo>
                  <a:pt x="24" y="98"/>
                  <a:pt x="21" y="91"/>
                  <a:pt x="15" y="91"/>
                </a:cubicBezTo>
                <a:cubicBezTo>
                  <a:pt x="13" y="91"/>
                  <a:pt x="13" y="89"/>
                  <a:pt x="11" y="89"/>
                </a:cubicBezTo>
                <a:cubicBezTo>
                  <a:pt x="11" y="93"/>
                  <a:pt x="11" y="93"/>
                  <a:pt x="11" y="93"/>
                </a:cubicBezTo>
                <a:cubicBezTo>
                  <a:pt x="15" y="93"/>
                  <a:pt x="17" y="95"/>
                  <a:pt x="20" y="98"/>
                </a:cubicBezTo>
                <a:cubicBezTo>
                  <a:pt x="23" y="102"/>
                  <a:pt x="23" y="106"/>
                  <a:pt x="23" y="111"/>
                </a:cubicBezTo>
                <a:cubicBezTo>
                  <a:pt x="22" y="120"/>
                  <a:pt x="20" y="129"/>
                  <a:pt x="11" y="134"/>
                </a:cubicBezTo>
                <a:cubicBezTo>
                  <a:pt x="11" y="138"/>
                  <a:pt x="11" y="138"/>
                  <a:pt x="11" y="138"/>
                </a:cubicBezTo>
                <a:cubicBezTo>
                  <a:pt x="14" y="138"/>
                  <a:pt x="17" y="135"/>
                  <a:pt x="19" y="133"/>
                </a:cubicBezTo>
                <a:cubicBezTo>
                  <a:pt x="22" y="128"/>
                  <a:pt x="26" y="122"/>
                  <a:pt x="27" y="115"/>
                </a:cubicBezTo>
                <a:cubicBezTo>
                  <a:pt x="27" y="104"/>
                  <a:pt x="27" y="104"/>
                  <a:pt x="27" y="104"/>
                </a:cubicBezTo>
                <a:close/>
                <a:moveTo>
                  <a:pt x="27" y="130"/>
                </a:moveTo>
                <a:cubicBezTo>
                  <a:pt x="27" y="137"/>
                  <a:pt x="27" y="137"/>
                  <a:pt x="27" y="137"/>
                </a:cubicBezTo>
                <a:cubicBezTo>
                  <a:pt x="24" y="141"/>
                  <a:pt x="21" y="144"/>
                  <a:pt x="18" y="148"/>
                </a:cubicBezTo>
                <a:cubicBezTo>
                  <a:pt x="16" y="149"/>
                  <a:pt x="14" y="150"/>
                  <a:pt x="11" y="151"/>
                </a:cubicBezTo>
                <a:cubicBezTo>
                  <a:pt x="11" y="147"/>
                  <a:pt x="11" y="147"/>
                  <a:pt x="11" y="147"/>
                </a:cubicBezTo>
                <a:cubicBezTo>
                  <a:pt x="12" y="147"/>
                  <a:pt x="12" y="147"/>
                  <a:pt x="12" y="147"/>
                </a:cubicBezTo>
                <a:cubicBezTo>
                  <a:pt x="18" y="142"/>
                  <a:pt x="22" y="137"/>
                  <a:pt x="27" y="131"/>
                </a:cubicBezTo>
                <a:cubicBezTo>
                  <a:pt x="27" y="130"/>
                  <a:pt x="27" y="130"/>
                  <a:pt x="27" y="130"/>
                </a:cubicBezTo>
                <a:close/>
                <a:moveTo>
                  <a:pt x="27" y="141"/>
                </a:moveTo>
                <a:cubicBezTo>
                  <a:pt x="25" y="143"/>
                  <a:pt x="24" y="145"/>
                  <a:pt x="22" y="147"/>
                </a:cubicBezTo>
                <a:cubicBezTo>
                  <a:pt x="20" y="150"/>
                  <a:pt x="16" y="154"/>
                  <a:pt x="11" y="155"/>
                </a:cubicBezTo>
                <a:cubicBezTo>
                  <a:pt x="11" y="158"/>
                  <a:pt x="11" y="158"/>
                  <a:pt x="11" y="158"/>
                </a:cubicBezTo>
                <a:cubicBezTo>
                  <a:pt x="14" y="158"/>
                  <a:pt x="17" y="158"/>
                  <a:pt x="19" y="156"/>
                </a:cubicBezTo>
                <a:cubicBezTo>
                  <a:pt x="22" y="153"/>
                  <a:pt x="24" y="150"/>
                  <a:pt x="27" y="147"/>
                </a:cubicBezTo>
                <a:cubicBezTo>
                  <a:pt x="27" y="141"/>
                  <a:pt x="27" y="141"/>
                  <a:pt x="27" y="141"/>
                </a:cubicBezTo>
                <a:close/>
                <a:moveTo>
                  <a:pt x="11" y="122"/>
                </a:moveTo>
                <a:cubicBezTo>
                  <a:pt x="11" y="117"/>
                  <a:pt x="11" y="117"/>
                  <a:pt x="11" y="117"/>
                </a:cubicBezTo>
                <a:cubicBezTo>
                  <a:pt x="12" y="117"/>
                  <a:pt x="13" y="116"/>
                  <a:pt x="13" y="115"/>
                </a:cubicBezTo>
                <a:cubicBezTo>
                  <a:pt x="16" y="111"/>
                  <a:pt x="15" y="107"/>
                  <a:pt x="13" y="103"/>
                </a:cubicBezTo>
                <a:cubicBezTo>
                  <a:pt x="13" y="102"/>
                  <a:pt x="12" y="102"/>
                  <a:pt x="11" y="101"/>
                </a:cubicBezTo>
                <a:cubicBezTo>
                  <a:pt x="11" y="98"/>
                  <a:pt x="11" y="98"/>
                  <a:pt x="11" y="98"/>
                </a:cubicBezTo>
                <a:cubicBezTo>
                  <a:pt x="14" y="99"/>
                  <a:pt x="16" y="102"/>
                  <a:pt x="17" y="104"/>
                </a:cubicBezTo>
                <a:cubicBezTo>
                  <a:pt x="20" y="108"/>
                  <a:pt x="19" y="113"/>
                  <a:pt x="17" y="118"/>
                </a:cubicBezTo>
                <a:cubicBezTo>
                  <a:pt x="15" y="119"/>
                  <a:pt x="14" y="122"/>
                  <a:pt x="11" y="122"/>
                </a:cubicBezTo>
                <a:close/>
                <a:moveTo>
                  <a:pt x="11" y="164"/>
                </a:moveTo>
                <a:cubicBezTo>
                  <a:pt x="10" y="164"/>
                  <a:pt x="10" y="164"/>
                  <a:pt x="10" y="164"/>
                </a:cubicBezTo>
                <a:cubicBezTo>
                  <a:pt x="8" y="164"/>
                  <a:pt x="7" y="163"/>
                  <a:pt x="7" y="162"/>
                </a:cubicBezTo>
                <a:cubicBezTo>
                  <a:pt x="7" y="161"/>
                  <a:pt x="8" y="160"/>
                  <a:pt x="9" y="159"/>
                </a:cubicBezTo>
                <a:cubicBezTo>
                  <a:pt x="11" y="159"/>
                  <a:pt x="11" y="159"/>
                  <a:pt x="11" y="159"/>
                </a:cubicBezTo>
                <a:cubicBezTo>
                  <a:pt x="11" y="164"/>
                  <a:pt x="11" y="164"/>
                  <a:pt x="11" y="164"/>
                </a:cubicBezTo>
                <a:close/>
                <a:moveTo>
                  <a:pt x="11" y="67"/>
                </a:moveTo>
                <a:cubicBezTo>
                  <a:pt x="9" y="67"/>
                  <a:pt x="6" y="67"/>
                  <a:pt x="4" y="66"/>
                </a:cubicBezTo>
                <a:cubicBezTo>
                  <a:pt x="4" y="64"/>
                  <a:pt x="6" y="64"/>
                  <a:pt x="7" y="63"/>
                </a:cubicBezTo>
                <a:cubicBezTo>
                  <a:pt x="8" y="63"/>
                  <a:pt x="10" y="63"/>
                  <a:pt x="11" y="63"/>
                </a:cubicBezTo>
                <a:cubicBezTo>
                  <a:pt x="11" y="67"/>
                  <a:pt x="11" y="67"/>
                  <a:pt x="11" y="67"/>
                </a:cubicBezTo>
                <a:close/>
                <a:moveTo>
                  <a:pt x="11" y="56"/>
                </a:moveTo>
                <a:cubicBezTo>
                  <a:pt x="9" y="56"/>
                  <a:pt x="4" y="57"/>
                  <a:pt x="3" y="54"/>
                </a:cubicBezTo>
                <a:cubicBezTo>
                  <a:pt x="5" y="52"/>
                  <a:pt x="9" y="53"/>
                  <a:pt x="11" y="52"/>
                </a:cubicBezTo>
                <a:cubicBezTo>
                  <a:pt x="11" y="56"/>
                  <a:pt x="11" y="56"/>
                  <a:pt x="11" y="56"/>
                </a:cubicBezTo>
                <a:close/>
                <a:moveTo>
                  <a:pt x="11" y="48"/>
                </a:moveTo>
                <a:cubicBezTo>
                  <a:pt x="9" y="47"/>
                  <a:pt x="7" y="47"/>
                  <a:pt x="6" y="46"/>
                </a:cubicBezTo>
                <a:cubicBezTo>
                  <a:pt x="6" y="45"/>
                  <a:pt x="6" y="45"/>
                  <a:pt x="6" y="45"/>
                </a:cubicBezTo>
                <a:cubicBezTo>
                  <a:pt x="8" y="44"/>
                  <a:pt x="10" y="44"/>
                  <a:pt x="11" y="44"/>
                </a:cubicBezTo>
                <a:cubicBezTo>
                  <a:pt x="11" y="48"/>
                  <a:pt x="11" y="48"/>
                  <a:pt x="11" y="48"/>
                </a:cubicBezTo>
                <a:close/>
                <a:moveTo>
                  <a:pt x="11" y="39"/>
                </a:moveTo>
                <a:cubicBezTo>
                  <a:pt x="9" y="39"/>
                  <a:pt x="5" y="40"/>
                  <a:pt x="7" y="36"/>
                </a:cubicBezTo>
                <a:cubicBezTo>
                  <a:pt x="8" y="35"/>
                  <a:pt x="10" y="35"/>
                  <a:pt x="11" y="36"/>
                </a:cubicBezTo>
                <a:cubicBezTo>
                  <a:pt x="11" y="39"/>
                  <a:pt x="11" y="39"/>
                  <a:pt x="11" y="39"/>
                </a:cubicBezTo>
                <a:close/>
                <a:moveTo>
                  <a:pt x="11" y="29"/>
                </a:moveTo>
                <a:cubicBezTo>
                  <a:pt x="9" y="30"/>
                  <a:pt x="7" y="30"/>
                  <a:pt x="5" y="28"/>
                </a:cubicBezTo>
                <a:cubicBezTo>
                  <a:pt x="6" y="26"/>
                  <a:pt x="8" y="25"/>
                  <a:pt x="10" y="25"/>
                </a:cubicBezTo>
                <a:cubicBezTo>
                  <a:pt x="10" y="25"/>
                  <a:pt x="11" y="25"/>
                  <a:pt x="11" y="25"/>
                </a:cubicBezTo>
                <a:cubicBezTo>
                  <a:pt x="11" y="29"/>
                  <a:pt x="11" y="29"/>
                  <a:pt x="11" y="29"/>
                </a:cubicBezTo>
                <a:close/>
                <a:moveTo>
                  <a:pt x="11" y="71"/>
                </a:moveTo>
                <a:cubicBezTo>
                  <a:pt x="11" y="76"/>
                  <a:pt x="11" y="76"/>
                  <a:pt x="11" y="76"/>
                </a:cubicBezTo>
                <a:cubicBezTo>
                  <a:pt x="9" y="76"/>
                  <a:pt x="7" y="76"/>
                  <a:pt x="6" y="73"/>
                </a:cubicBezTo>
                <a:cubicBezTo>
                  <a:pt x="8" y="72"/>
                  <a:pt x="10" y="71"/>
                  <a:pt x="11" y="71"/>
                </a:cubicBezTo>
                <a:close/>
                <a:moveTo>
                  <a:pt x="11" y="82"/>
                </a:moveTo>
                <a:cubicBezTo>
                  <a:pt x="11" y="85"/>
                  <a:pt x="11" y="85"/>
                  <a:pt x="11" y="85"/>
                </a:cubicBezTo>
                <a:cubicBezTo>
                  <a:pt x="9" y="85"/>
                  <a:pt x="7" y="85"/>
                  <a:pt x="5" y="85"/>
                </a:cubicBezTo>
                <a:cubicBezTo>
                  <a:pt x="4" y="84"/>
                  <a:pt x="4" y="83"/>
                  <a:pt x="5" y="82"/>
                </a:cubicBezTo>
                <a:cubicBezTo>
                  <a:pt x="7" y="82"/>
                  <a:pt x="9" y="82"/>
                  <a:pt x="11" y="82"/>
                </a:cubicBezTo>
                <a:close/>
                <a:moveTo>
                  <a:pt x="11" y="89"/>
                </a:moveTo>
                <a:cubicBezTo>
                  <a:pt x="11" y="93"/>
                  <a:pt x="11" y="93"/>
                  <a:pt x="11" y="93"/>
                </a:cubicBezTo>
                <a:cubicBezTo>
                  <a:pt x="11" y="93"/>
                  <a:pt x="11" y="92"/>
                  <a:pt x="11" y="92"/>
                </a:cubicBezTo>
                <a:cubicBezTo>
                  <a:pt x="9" y="92"/>
                  <a:pt x="8" y="94"/>
                  <a:pt x="6" y="92"/>
                </a:cubicBezTo>
                <a:cubicBezTo>
                  <a:pt x="5" y="90"/>
                  <a:pt x="9" y="90"/>
                  <a:pt x="11" y="89"/>
                </a:cubicBezTo>
                <a:cubicBezTo>
                  <a:pt x="11" y="89"/>
                  <a:pt x="11" y="89"/>
                  <a:pt x="11" y="89"/>
                </a:cubicBezTo>
                <a:close/>
                <a:moveTo>
                  <a:pt x="11" y="98"/>
                </a:moveTo>
                <a:cubicBezTo>
                  <a:pt x="11" y="101"/>
                  <a:pt x="11" y="101"/>
                  <a:pt x="11" y="101"/>
                </a:cubicBezTo>
                <a:cubicBezTo>
                  <a:pt x="8" y="100"/>
                  <a:pt x="0" y="102"/>
                  <a:pt x="7" y="98"/>
                </a:cubicBezTo>
                <a:cubicBezTo>
                  <a:pt x="9" y="98"/>
                  <a:pt x="10" y="98"/>
                  <a:pt x="11" y="98"/>
                </a:cubicBezTo>
                <a:close/>
                <a:moveTo>
                  <a:pt x="11" y="117"/>
                </a:moveTo>
                <a:cubicBezTo>
                  <a:pt x="11" y="122"/>
                  <a:pt x="11" y="122"/>
                  <a:pt x="11" y="122"/>
                </a:cubicBezTo>
                <a:cubicBezTo>
                  <a:pt x="11" y="123"/>
                  <a:pt x="10" y="123"/>
                  <a:pt x="10" y="123"/>
                </a:cubicBezTo>
                <a:cubicBezTo>
                  <a:pt x="8" y="123"/>
                  <a:pt x="7" y="121"/>
                  <a:pt x="6" y="121"/>
                </a:cubicBezTo>
                <a:cubicBezTo>
                  <a:pt x="6" y="118"/>
                  <a:pt x="9" y="118"/>
                  <a:pt x="11" y="117"/>
                </a:cubicBezTo>
                <a:close/>
                <a:moveTo>
                  <a:pt x="11" y="134"/>
                </a:moveTo>
                <a:cubicBezTo>
                  <a:pt x="11" y="138"/>
                  <a:pt x="11" y="138"/>
                  <a:pt x="11" y="138"/>
                </a:cubicBezTo>
                <a:cubicBezTo>
                  <a:pt x="11" y="139"/>
                  <a:pt x="10" y="139"/>
                  <a:pt x="9" y="138"/>
                </a:cubicBezTo>
                <a:cubicBezTo>
                  <a:pt x="7" y="138"/>
                  <a:pt x="7" y="136"/>
                  <a:pt x="8" y="136"/>
                </a:cubicBezTo>
                <a:cubicBezTo>
                  <a:pt x="9" y="135"/>
                  <a:pt x="10" y="135"/>
                  <a:pt x="11" y="134"/>
                </a:cubicBezTo>
                <a:close/>
                <a:moveTo>
                  <a:pt x="11" y="147"/>
                </a:moveTo>
                <a:cubicBezTo>
                  <a:pt x="11" y="151"/>
                  <a:pt x="11" y="151"/>
                  <a:pt x="11" y="151"/>
                </a:cubicBezTo>
                <a:cubicBezTo>
                  <a:pt x="10" y="152"/>
                  <a:pt x="8" y="152"/>
                  <a:pt x="6" y="153"/>
                </a:cubicBezTo>
                <a:cubicBezTo>
                  <a:pt x="4" y="153"/>
                  <a:pt x="4" y="151"/>
                  <a:pt x="5" y="150"/>
                </a:cubicBezTo>
                <a:cubicBezTo>
                  <a:pt x="7" y="148"/>
                  <a:pt x="9" y="148"/>
                  <a:pt x="11" y="147"/>
                </a:cubicBezTo>
                <a:close/>
                <a:moveTo>
                  <a:pt x="11" y="155"/>
                </a:moveTo>
                <a:cubicBezTo>
                  <a:pt x="11" y="158"/>
                  <a:pt x="11" y="158"/>
                  <a:pt x="11" y="158"/>
                </a:cubicBezTo>
                <a:cubicBezTo>
                  <a:pt x="11" y="158"/>
                  <a:pt x="11" y="158"/>
                  <a:pt x="11" y="158"/>
                </a:cubicBezTo>
                <a:cubicBezTo>
                  <a:pt x="10" y="156"/>
                  <a:pt x="8" y="156"/>
                  <a:pt x="9" y="155"/>
                </a:cubicBezTo>
                <a:cubicBezTo>
                  <a:pt x="10" y="155"/>
                  <a:pt x="11" y="155"/>
                  <a:pt x="11" y="155"/>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05"/>
                                        </p:tgtEl>
                                        <p:attrNameLst>
                                          <p:attrName>style.visibility</p:attrName>
                                        </p:attrNameLst>
                                      </p:cBhvr>
                                      <p:to>
                                        <p:strVal val="visible"/>
                                      </p:to>
                                    </p:set>
                                    <p:animEffect transition="in" filter="fade">
                                      <p:cBhvr>
                                        <p:cTn id="7" dur="500"/>
                                        <p:tgtEl>
                                          <p:spTgt spid="1105"/>
                                        </p:tgtEl>
                                      </p:cBhvr>
                                    </p:animEffect>
                                  </p:childTnLst>
                                </p:cTn>
                              </p:par>
                              <p:par>
                                <p:cTn id="8" presetID="42" presetClass="entr" presetSubtype="0" fill="hold" nodeType="withEffect">
                                  <p:stCondLst>
                                    <p:cond delay="6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anim calcmode="lin" valueType="num">
                                      <p:cBhvr>
                                        <p:cTn id="11" dur="1000" fill="hold"/>
                                        <p:tgtEl>
                                          <p:spTgt spid="15"/>
                                        </p:tgtEl>
                                        <p:attrNameLst>
                                          <p:attrName>ppt_x</p:attrName>
                                        </p:attrNameLst>
                                      </p:cBhvr>
                                      <p:tavLst>
                                        <p:tav tm="0">
                                          <p:val>
                                            <p:strVal val="#ppt_x"/>
                                          </p:val>
                                        </p:tav>
                                        <p:tav tm="100000">
                                          <p:val>
                                            <p:strVal val="#ppt_x"/>
                                          </p:val>
                                        </p:tav>
                                      </p:tavLst>
                                    </p:anim>
                                    <p:anim calcmode="lin" valueType="num">
                                      <p:cBhvr>
                                        <p:cTn id="12" dur="1000" fill="hold"/>
                                        <p:tgtEl>
                                          <p:spTgt spid="1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9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1000"/>
                                        <p:tgtEl>
                                          <p:spTgt spid="76"/>
                                        </p:tgtEl>
                                      </p:cBhvr>
                                    </p:animEffect>
                                    <p:anim calcmode="lin" valueType="num">
                                      <p:cBhvr>
                                        <p:cTn id="21" dur="1000" fill="hold"/>
                                        <p:tgtEl>
                                          <p:spTgt spid="76"/>
                                        </p:tgtEl>
                                        <p:attrNameLst>
                                          <p:attrName>ppt_x</p:attrName>
                                        </p:attrNameLst>
                                      </p:cBhvr>
                                      <p:tavLst>
                                        <p:tav tm="0">
                                          <p:val>
                                            <p:strVal val="#ppt_x"/>
                                          </p:val>
                                        </p:tav>
                                        <p:tav tm="100000">
                                          <p:val>
                                            <p:strVal val="#ppt_x"/>
                                          </p:val>
                                        </p:tav>
                                      </p:tavLst>
                                    </p:anim>
                                    <p:anim calcmode="lin" valueType="num">
                                      <p:cBhvr>
                                        <p:cTn id="22" dur="1000" fill="hold"/>
                                        <p:tgtEl>
                                          <p:spTgt spid="7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50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1000"/>
                                        <p:tgtEl>
                                          <p:spTgt spid="83"/>
                                        </p:tgtEl>
                                      </p:cBhvr>
                                    </p:animEffect>
                                    <p:anim calcmode="lin" valueType="num">
                                      <p:cBhvr>
                                        <p:cTn id="26" dur="1000" fill="hold"/>
                                        <p:tgtEl>
                                          <p:spTgt spid="83"/>
                                        </p:tgtEl>
                                        <p:attrNameLst>
                                          <p:attrName>ppt_x</p:attrName>
                                        </p:attrNameLst>
                                      </p:cBhvr>
                                      <p:tavLst>
                                        <p:tav tm="0">
                                          <p:val>
                                            <p:strVal val="#ppt_x"/>
                                          </p:val>
                                        </p:tav>
                                        <p:tav tm="100000">
                                          <p:val>
                                            <p:strVal val="#ppt_x"/>
                                          </p:val>
                                        </p:tav>
                                      </p:tavLst>
                                    </p:anim>
                                    <p:anim calcmode="lin" valueType="num">
                                      <p:cBhvr>
                                        <p:cTn id="27" dur="1000" fill="hold"/>
                                        <p:tgtEl>
                                          <p:spTgt spid="8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800"/>
                                  </p:stCondLst>
                                  <p:childTnLst>
                                    <p:set>
                                      <p:cBhvr>
                                        <p:cTn id="29" dur="1" fill="hold">
                                          <p:stCondLst>
                                            <p:cond delay="0"/>
                                          </p:stCondLst>
                                        </p:cTn>
                                        <p:tgtEl>
                                          <p:spTgt spid="91"/>
                                        </p:tgtEl>
                                        <p:attrNameLst>
                                          <p:attrName>style.visibility</p:attrName>
                                        </p:attrNameLst>
                                      </p:cBhvr>
                                      <p:to>
                                        <p:strVal val="visible"/>
                                      </p:to>
                                    </p:set>
                                    <p:animEffect transition="in" filter="fade">
                                      <p:cBhvr>
                                        <p:cTn id="30" dur="1000"/>
                                        <p:tgtEl>
                                          <p:spTgt spid="91"/>
                                        </p:tgtEl>
                                      </p:cBhvr>
                                    </p:animEffect>
                                    <p:anim calcmode="lin" valueType="num">
                                      <p:cBhvr>
                                        <p:cTn id="31" dur="1000" fill="hold"/>
                                        <p:tgtEl>
                                          <p:spTgt spid="91"/>
                                        </p:tgtEl>
                                        <p:attrNameLst>
                                          <p:attrName>ppt_x</p:attrName>
                                        </p:attrNameLst>
                                      </p:cBhvr>
                                      <p:tavLst>
                                        <p:tav tm="0">
                                          <p:val>
                                            <p:strVal val="#ppt_x"/>
                                          </p:val>
                                        </p:tav>
                                        <p:tav tm="100000">
                                          <p:val>
                                            <p:strVal val="#ppt_x"/>
                                          </p:val>
                                        </p:tav>
                                      </p:tavLst>
                                    </p:anim>
                                    <p:anim calcmode="lin" valueType="num">
                                      <p:cBhvr>
                                        <p:cTn id="32"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4486880" y="1061378"/>
            <a:ext cx="3218239" cy="5283782"/>
            <a:chOff x="4486880" y="1057110"/>
            <a:chExt cx="3218239" cy="5283782"/>
          </a:xfrm>
          <a:effectLst>
            <a:outerShdw blurRad="50800" dist="38100" dir="5400000" algn="t" rotWithShape="0">
              <a:prstClr val="black">
                <a:alpha val="40000"/>
              </a:prstClr>
            </a:outerShdw>
          </a:effectLst>
        </p:grpSpPr>
        <p:grpSp>
          <p:nvGrpSpPr>
            <p:cNvPr id="8" name="组合 7"/>
            <p:cNvGrpSpPr/>
            <p:nvPr/>
          </p:nvGrpSpPr>
          <p:grpSpPr>
            <a:xfrm>
              <a:off x="4486880" y="4985979"/>
              <a:ext cx="3218239" cy="1354913"/>
              <a:chOff x="4768611" y="4224026"/>
              <a:chExt cx="2708031" cy="1354913"/>
            </a:xfrm>
          </p:grpSpPr>
          <p:sp>
            <p:nvSpPr>
              <p:cNvPr id="10" name="任意多边形 9"/>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rgbClr val="35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srcRect l="40139" t="23540" r="40548" b="31832"/>
              <a:stretch>
                <a:fillRect/>
              </a:stretch>
            </p:blipFill>
            <p:spPr>
              <a:xfrm>
                <a:off x="4768611" y="4224026"/>
                <a:ext cx="2708031" cy="1354913"/>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9" name="矩形 8"/>
            <p:cNvSpPr/>
            <p:nvPr/>
          </p:nvSpPr>
          <p:spPr>
            <a:xfrm>
              <a:off x="4486880" y="1057110"/>
              <a:ext cx="3218239" cy="3972090"/>
            </a:xfrm>
            <a:prstGeom prst="rect">
              <a:avLst/>
            </a:prstGeom>
            <a:gradFill>
              <a:gsLst>
                <a:gs pos="0">
                  <a:srgbClr val="354C75"/>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rotWithShape="1">
          <a:blip r:embed="rId2"/>
          <a:srcRect t="65611"/>
          <a:stretch>
            <a:fillRect/>
          </a:stretch>
        </p:blipFill>
        <p:spPr>
          <a:xfrm>
            <a:off x="2392359" y="1057110"/>
            <a:ext cx="7407282" cy="733789"/>
          </a:xfrm>
          <a:prstGeom prst="rect">
            <a:avLst/>
          </a:prstGeom>
        </p:spPr>
      </p:pic>
      <p:grpSp>
        <p:nvGrpSpPr>
          <p:cNvPr id="21" name="组合 20"/>
          <p:cNvGrpSpPr/>
          <p:nvPr/>
        </p:nvGrpSpPr>
        <p:grpSpPr>
          <a:xfrm>
            <a:off x="5280069" y="1534394"/>
            <a:ext cx="1654630" cy="1654630"/>
            <a:chOff x="5280069" y="2150615"/>
            <a:chExt cx="1654630" cy="1654630"/>
          </a:xfrm>
        </p:grpSpPr>
        <p:sp>
          <p:nvSpPr>
            <p:cNvPr id="17" name="椭圆 16"/>
            <p:cNvSpPr/>
            <p:nvPr/>
          </p:nvSpPr>
          <p:spPr>
            <a:xfrm>
              <a:off x="5280069" y="2150615"/>
              <a:ext cx="1654630" cy="1654630"/>
            </a:xfrm>
            <a:prstGeom prst="ellipse">
              <a:avLst/>
            </a:prstGeom>
            <a:solidFill>
              <a:srgbClr val="14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5459384" y="2329930"/>
              <a:ext cx="1296000" cy="1296000"/>
            </a:xfrm>
            <a:prstGeom prst="ellipse">
              <a:avLst/>
            </a:prstGeom>
            <a:solidFill>
              <a:srgbClr val="21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5347270" y="1376585"/>
            <a:ext cx="1480114" cy="1862048"/>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11500" dirty="0">
                <a:solidFill>
                  <a:schemeClr val="bg1"/>
                </a:solidFill>
                <a:latin typeface="钟齐李洤标准草书符号" panose="02010600030101010101" pitchFamily="2" charset="-122"/>
                <a:ea typeface="钟齐李洤标准草书符号" panose="02010600030101010101" pitchFamily="2" charset="-122"/>
              </a:rPr>
              <a:t>一</a:t>
            </a:r>
            <a:endParaRPr lang="zh-CN" altLang="en-US" sz="11500" dirty="0">
              <a:solidFill>
                <a:schemeClr val="bg1"/>
              </a:solidFill>
              <a:latin typeface="钟齐李洤标准草书符号" panose="02010600030101010101" pitchFamily="2" charset="-122"/>
              <a:ea typeface="钟齐李洤标准草书符号" panose="02010600030101010101" pitchFamily="2" charset="-122"/>
            </a:endParaRPr>
          </a:p>
        </p:txBody>
      </p:sp>
      <p:sp>
        <p:nvSpPr>
          <p:cNvPr id="23" name="文本框 22"/>
          <p:cNvSpPr txBox="1"/>
          <p:nvPr/>
        </p:nvSpPr>
        <p:spPr>
          <a:xfrm>
            <a:off x="4736767" y="3396442"/>
            <a:ext cx="2741233" cy="584775"/>
          </a:xfrm>
          <a:prstGeom prst="rect">
            <a:avLst/>
          </a:prstGeom>
          <a:noFill/>
        </p:spPr>
        <p:txBody>
          <a:bodyPr wrap="square" rtlCol="0">
            <a:spAutoFit/>
          </a:bodyPr>
          <a:lstStyle/>
          <a:p>
            <a:pPr algn="dist"/>
            <a:r>
              <a:rPr lang="zh-CN" altLang="en-US" sz="3200" dirty="0" smtClean="0">
                <a:solidFill>
                  <a:schemeClr val="bg1"/>
                </a:solidFill>
                <a:latin typeface="方正姚体" panose="02010601030101010101" pitchFamily="2" charset="-122"/>
                <a:ea typeface="方正姚体" panose="02010601030101010101" pitchFamily="2" charset="-122"/>
              </a:rPr>
              <a:t>网站定位</a:t>
            </a:r>
            <a:endParaRPr lang="zh-CN" altLang="en-US" sz="3200" dirty="0">
              <a:solidFill>
                <a:schemeClr val="bg1"/>
              </a:solidFill>
              <a:latin typeface="方正姚体" panose="02010601030101010101" pitchFamily="2" charset="-122"/>
              <a:ea typeface="方正姚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6" presetClass="entr" presetSubtype="21" fill="hold" nodeType="withEffect">
                                  <p:stCondLst>
                                    <p:cond delay="30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10" presetClass="entr" presetSubtype="0" fill="hold" nodeType="withEffect">
                                  <p:stCondLst>
                                    <p:cond delay="6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p:cNvGrpSpPr/>
          <p:nvPr/>
        </p:nvGrpSpPr>
        <p:grpSpPr>
          <a:xfrm>
            <a:off x="7132491" y="688187"/>
            <a:ext cx="4186947" cy="870449"/>
            <a:chOff x="6959771" y="1043152"/>
            <a:chExt cx="4186947" cy="870449"/>
          </a:xfrm>
        </p:grpSpPr>
        <p:sp>
          <p:nvSpPr>
            <p:cNvPr id="50" name="文本框 49"/>
            <p:cNvSpPr txBox="1"/>
            <p:nvPr/>
          </p:nvSpPr>
          <p:spPr>
            <a:xfrm>
              <a:off x="6959771" y="1043152"/>
              <a:ext cx="4186947" cy="584775"/>
            </a:xfrm>
            <a:prstGeom prst="rect">
              <a:avLst/>
            </a:prstGeom>
            <a:noFill/>
          </p:spPr>
          <p:txBody>
            <a:bodyPr vert="horz" wrap="square" rtlCol="0">
              <a:spAutoFit/>
            </a:bodyPr>
            <a:lstStyle/>
            <a:p>
              <a:pPr algn="dist"/>
              <a:r>
                <a:rPr lang="zh-CN" altLang="en-US" sz="3200" dirty="0" smtClean="0">
                  <a:solidFill>
                    <a:srgbClr val="2C3B5A"/>
                  </a:solidFill>
                  <a:latin typeface="方正姚体" panose="02010601030101010101" pitchFamily="2" charset="-122"/>
                  <a:ea typeface="方正姚体" panose="02010601030101010101" pitchFamily="2" charset="-122"/>
                </a:rPr>
                <a:t>网站定位</a:t>
              </a:r>
              <a:endParaRPr lang="zh-CN" altLang="en-US" sz="3200" dirty="0">
                <a:solidFill>
                  <a:srgbClr val="2C3B5A"/>
                </a:solidFill>
                <a:latin typeface="方正姚体" panose="02010601030101010101" pitchFamily="2" charset="-122"/>
                <a:ea typeface="方正姚体" panose="02010601030101010101" pitchFamily="2" charset="-122"/>
              </a:endParaRPr>
            </a:p>
          </p:txBody>
        </p:sp>
        <p:sp>
          <p:nvSpPr>
            <p:cNvPr id="51" name="文本框 50"/>
            <p:cNvSpPr txBox="1"/>
            <p:nvPr/>
          </p:nvSpPr>
          <p:spPr>
            <a:xfrm flipH="1">
              <a:off x="7560234" y="1605824"/>
              <a:ext cx="2978751" cy="307777"/>
            </a:xfrm>
            <a:prstGeom prst="rect">
              <a:avLst/>
            </a:prstGeom>
            <a:noFill/>
          </p:spPr>
          <p:txBody>
            <a:bodyPr vert="horz" wrap="square" rtlCol="0">
              <a:spAutoFit/>
            </a:bodyPr>
            <a:lstStyle>
              <a:defPPr>
                <a:defRPr lang="zh-CN"/>
              </a:defPPr>
              <a:lvl1pPr algn="r">
                <a:defRPr sz="8000" b="1">
                  <a:gradFill flip="none" rotWithShape="1">
                    <a:gsLst>
                      <a:gs pos="0">
                        <a:srgbClr val="E51C3E"/>
                      </a:gs>
                      <a:gs pos="30000">
                        <a:srgbClr val="F18C64"/>
                      </a:gs>
                      <a:gs pos="83000">
                        <a:srgbClr val="F7C477"/>
                      </a:gs>
                    </a:gsLst>
                    <a:path path="circle">
                      <a:fillToRect l="100000" t="100000"/>
                    </a:path>
                    <a:tileRect r="-100000" b="-100000"/>
                  </a:gradFill>
                  <a:latin typeface="造字工房悦黑体验版常规体" pitchFamily="50" charset="-122"/>
                  <a:ea typeface="造字工房悦黑体验版常规体" pitchFamily="50" charset="-122"/>
                </a:defRPr>
              </a:lvl1pPr>
            </a:lstStyle>
            <a:p>
              <a:pPr algn="dist"/>
              <a:endParaRPr lang="zh-CN" altLang="en-US" sz="1400" dirty="0">
                <a:solidFill>
                  <a:srgbClr val="2C3B5A"/>
                </a:solidFill>
                <a:latin typeface="方正兰亭超细黑简体" panose="02000000000000000000" pitchFamily="2" charset="-122"/>
                <a:ea typeface="方正兰亭超细黑简体" panose="02000000000000000000" pitchFamily="2" charset="-122"/>
              </a:endParaRPr>
            </a:p>
          </p:txBody>
        </p:sp>
        <p:cxnSp>
          <p:nvCxnSpPr>
            <p:cNvPr id="69" name="直接连接符 68"/>
            <p:cNvCxnSpPr/>
            <p:nvPr/>
          </p:nvCxnSpPr>
          <p:spPr>
            <a:xfrm>
              <a:off x="10614644" y="1826824"/>
              <a:ext cx="296205" cy="0"/>
            </a:xfrm>
            <a:prstGeom prst="line">
              <a:avLst/>
            </a:prstGeom>
            <a:ln>
              <a:solidFill>
                <a:srgbClr val="354C75"/>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7188371" y="1835213"/>
              <a:ext cx="296205" cy="0"/>
            </a:xfrm>
            <a:prstGeom prst="line">
              <a:avLst/>
            </a:prstGeom>
            <a:ln>
              <a:solidFill>
                <a:srgbClr val="354C75"/>
              </a:solidFill>
            </a:ln>
          </p:spPr>
          <p:style>
            <a:lnRef idx="1">
              <a:schemeClr val="accent1"/>
            </a:lnRef>
            <a:fillRef idx="0">
              <a:schemeClr val="accent1"/>
            </a:fillRef>
            <a:effectRef idx="0">
              <a:schemeClr val="accent1"/>
            </a:effectRef>
            <a:fontRef idx="minor">
              <a:schemeClr val="tx1"/>
            </a:fontRef>
          </p:style>
        </p:cxnSp>
      </p:grpSp>
      <p:sp>
        <p:nvSpPr>
          <p:cNvPr id="18" name="Freeform 5"/>
          <p:cNvSpPr/>
          <p:nvPr/>
        </p:nvSpPr>
        <p:spPr bwMode="auto">
          <a:xfrm>
            <a:off x="1020618" y="2210373"/>
            <a:ext cx="3487592" cy="809914"/>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2" h="142">
                <a:moveTo>
                  <a:pt x="0" y="140"/>
                </a:moveTo>
                <a:cubicBezTo>
                  <a:pt x="45" y="128"/>
                  <a:pt x="91" y="117"/>
                  <a:pt x="135" y="103"/>
                </a:cubicBezTo>
                <a:cubicBezTo>
                  <a:pt x="152" y="98"/>
                  <a:pt x="167" y="87"/>
                  <a:pt x="181" y="76"/>
                </a:cubicBezTo>
                <a:cubicBezTo>
                  <a:pt x="192" y="67"/>
                  <a:pt x="201" y="65"/>
                  <a:pt x="212" y="74"/>
                </a:cubicBezTo>
                <a:cubicBezTo>
                  <a:pt x="224" y="84"/>
                  <a:pt x="237" y="92"/>
                  <a:pt x="248" y="103"/>
                </a:cubicBezTo>
                <a:cubicBezTo>
                  <a:pt x="259" y="113"/>
                  <a:pt x="268" y="112"/>
                  <a:pt x="277" y="102"/>
                </a:cubicBezTo>
                <a:cubicBezTo>
                  <a:pt x="292" y="84"/>
                  <a:pt x="306" y="66"/>
                  <a:pt x="322" y="48"/>
                </a:cubicBezTo>
                <a:cubicBezTo>
                  <a:pt x="333" y="35"/>
                  <a:pt x="345" y="21"/>
                  <a:pt x="359" y="9"/>
                </a:cubicBezTo>
                <a:cubicBezTo>
                  <a:pt x="369" y="0"/>
                  <a:pt x="380" y="1"/>
                  <a:pt x="389" y="13"/>
                </a:cubicBezTo>
                <a:cubicBezTo>
                  <a:pt x="413" y="46"/>
                  <a:pt x="445" y="61"/>
                  <a:pt x="485" y="64"/>
                </a:cubicBezTo>
                <a:cubicBezTo>
                  <a:pt x="500" y="65"/>
                  <a:pt x="516" y="71"/>
                  <a:pt x="529" y="80"/>
                </a:cubicBezTo>
                <a:cubicBezTo>
                  <a:pt x="560" y="98"/>
                  <a:pt x="590" y="120"/>
                  <a:pt x="622" y="142"/>
                </a:cubicBezTo>
                <a:cubicBezTo>
                  <a:pt x="414" y="142"/>
                  <a:pt x="207" y="142"/>
                  <a:pt x="0" y="142"/>
                </a:cubicBezTo>
                <a:cubicBezTo>
                  <a:pt x="0" y="141"/>
                  <a:pt x="0" y="140"/>
                  <a:pt x="0" y="140"/>
                </a:cubicBez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2" name="Freeform 5"/>
          <p:cNvSpPr/>
          <p:nvPr/>
        </p:nvSpPr>
        <p:spPr bwMode="auto">
          <a:xfrm>
            <a:off x="4152147" y="3222747"/>
            <a:ext cx="1692873" cy="483772"/>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 name="connsiteX0" fmla="*/ 0 w 10000"/>
              <a:gd name="connsiteY0" fmla="*/ 9647 h 9788"/>
              <a:gd name="connsiteX1" fmla="*/ 2170 w 10000"/>
              <a:gd name="connsiteY1" fmla="*/ 7042 h 9788"/>
              <a:gd name="connsiteX2" fmla="*/ 2910 w 10000"/>
              <a:gd name="connsiteY2" fmla="*/ 5140 h 9788"/>
              <a:gd name="connsiteX3" fmla="*/ 3408 w 10000"/>
              <a:gd name="connsiteY3" fmla="*/ 4999 h 9788"/>
              <a:gd name="connsiteX4" fmla="*/ 3987 w 10000"/>
              <a:gd name="connsiteY4" fmla="*/ 7042 h 9788"/>
              <a:gd name="connsiteX5" fmla="*/ 4453 w 10000"/>
              <a:gd name="connsiteY5" fmla="*/ 6971 h 9788"/>
              <a:gd name="connsiteX6" fmla="*/ 5772 w 10000"/>
              <a:gd name="connsiteY6" fmla="*/ 422 h 9788"/>
              <a:gd name="connsiteX7" fmla="*/ 6254 w 10000"/>
              <a:gd name="connsiteY7" fmla="*/ 703 h 9788"/>
              <a:gd name="connsiteX8" fmla="*/ 7797 w 10000"/>
              <a:gd name="connsiteY8" fmla="*/ 4295 h 9788"/>
              <a:gd name="connsiteX9" fmla="*/ 8505 w 10000"/>
              <a:gd name="connsiteY9" fmla="*/ 5422 h 9788"/>
              <a:gd name="connsiteX10" fmla="*/ 10000 w 10000"/>
              <a:gd name="connsiteY10" fmla="*/ 9788 h 9788"/>
              <a:gd name="connsiteX11" fmla="*/ 0 w 10000"/>
              <a:gd name="connsiteY11" fmla="*/ 9788 h 9788"/>
              <a:gd name="connsiteX12" fmla="*/ 0 w 10000"/>
              <a:gd name="connsiteY12" fmla="*/ 9647 h 9788"/>
              <a:gd name="connsiteX0-1" fmla="*/ 0 w 10000"/>
              <a:gd name="connsiteY0-2" fmla="*/ 9856 h 10000"/>
              <a:gd name="connsiteX1-3" fmla="*/ 2170 w 10000"/>
              <a:gd name="connsiteY1-4" fmla="*/ 7195 h 10000"/>
              <a:gd name="connsiteX2-5" fmla="*/ 2910 w 10000"/>
              <a:gd name="connsiteY2-6" fmla="*/ 5251 h 10000"/>
              <a:gd name="connsiteX3-7" fmla="*/ 3408 w 10000"/>
              <a:gd name="connsiteY3-8" fmla="*/ 5107 h 10000"/>
              <a:gd name="connsiteX4-9" fmla="*/ 3987 w 10000"/>
              <a:gd name="connsiteY4-10" fmla="*/ 7195 h 10000"/>
              <a:gd name="connsiteX5-11" fmla="*/ 5772 w 10000"/>
              <a:gd name="connsiteY5-12" fmla="*/ 431 h 10000"/>
              <a:gd name="connsiteX6-13" fmla="*/ 6254 w 10000"/>
              <a:gd name="connsiteY6-14" fmla="*/ 718 h 10000"/>
              <a:gd name="connsiteX7-15" fmla="*/ 7797 w 10000"/>
              <a:gd name="connsiteY7-16" fmla="*/ 4388 h 10000"/>
              <a:gd name="connsiteX8-17" fmla="*/ 8505 w 10000"/>
              <a:gd name="connsiteY8-18" fmla="*/ 5539 h 10000"/>
              <a:gd name="connsiteX9-19" fmla="*/ 10000 w 10000"/>
              <a:gd name="connsiteY9-20" fmla="*/ 10000 h 10000"/>
              <a:gd name="connsiteX10-21" fmla="*/ 0 w 10000"/>
              <a:gd name="connsiteY10-22" fmla="*/ 10000 h 10000"/>
              <a:gd name="connsiteX11-23" fmla="*/ 0 w 10000"/>
              <a:gd name="connsiteY11-24" fmla="*/ 9856 h 10000"/>
              <a:gd name="connsiteX0-25" fmla="*/ 0 w 10000"/>
              <a:gd name="connsiteY0-26" fmla="*/ 9856 h 10000"/>
              <a:gd name="connsiteX1-27" fmla="*/ 2170 w 10000"/>
              <a:gd name="connsiteY1-28" fmla="*/ 7195 h 10000"/>
              <a:gd name="connsiteX2-29" fmla="*/ 2910 w 10000"/>
              <a:gd name="connsiteY2-30" fmla="*/ 5251 h 10000"/>
              <a:gd name="connsiteX3-31" fmla="*/ 3408 w 10000"/>
              <a:gd name="connsiteY3-32" fmla="*/ 5107 h 10000"/>
              <a:gd name="connsiteX4-33" fmla="*/ 5772 w 10000"/>
              <a:gd name="connsiteY4-34" fmla="*/ 431 h 10000"/>
              <a:gd name="connsiteX5-35" fmla="*/ 6254 w 10000"/>
              <a:gd name="connsiteY5-36" fmla="*/ 718 h 10000"/>
              <a:gd name="connsiteX6-37" fmla="*/ 7797 w 10000"/>
              <a:gd name="connsiteY6-38" fmla="*/ 4388 h 10000"/>
              <a:gd name="connsiteX7-39" fmla="*/ 8505 w 10000"/>
              <a:gd name="connsiteY7-40" fmla="*/ 5539 h 10000"/>
              <a:gd name="connsiteX8-41" fmla="*/ 10000 w 10000"/>
              <a:gd name="connsiteY8-42" fmla="*/ 10000 h 10000"/>
              <a:gd name="connsiteX9-43" fmla="*/ 0 w 10000"/>
              <a:gd name="connsiteY9-44" fmla="*/ 10000 h 10000"/>
              <a:gd name="connsiteX10-45" fmla="*/ 0 w 10000"/>
              <a:gd name="connsiteY10-46" fmla="*/ 9856 h 10000"/>
              <a:gd name="connsiteX0-47" fmla="*/ 0 w 8681"/>
              <a:gd name="connsiteY0-48" fmla="*/ 9856 h 10135"/>
              <a:gd name="connsiteX1-49" fmla="*/ 2170 w 8681"/>
              <a:gd name="connsiteY1-50" fmla="*/ 7195 h 10135"/>
              <a:gd name="connsiteX2-51" fmla="*/ 2910 w 8681"/>
              <a:gd name="connsiteY2-52" fmla="*/ 5251 h 10135"/>
              <a:gd name="connsiteX3-53" fmla="*/ 3408 w 8681"/>
              <a:gd name="connsiteY3-54" fmla="*/ 5107 h 10135"/>
              <a:gd name="connsiteX4-55" fmla="*/ 5772 w 8681"/>
              <a:gd name="connsiteY4-56" fmla="*/ 431 h 10135"/>
              <a:gd name="connsiteX5-57" fmla="*/ 6254 w 8681"/>
              <a:gd name="connsiteY5-58" fmla="*/ 718 h 10135"/>
              <a:gd name="connsiteX6-59" fmla="*/ 7797 w 8681"/>
              <a:gd name="connsiteY6-60" fmla="*/ 4388 h 10135"/>
              <a:gd name="connsiteX7-61" fmla="*/ 8505 w 8681"/>
              <a:gd name="connsiteY7-62" fmla="*/ 5539 h 10135"/>
              <a:gd name="connsiteX8-63" fmla="*/ 8681 w 8681"/>
              <a:gd name="connsiteY8-64" fmla="*/ 10135 h 10135"/>
              <a:gd name="connsiteX9-65" fmla="*/ 0 w 8681"/>
              <a:gd name="connsiteY9-66" fmla="*/ 10000 h 10135"/>
              <a:gd name="connsiteX10-67" fmla="*/ 0 w 8681"/>
              <a:gd name="connsiteY10-68" fmla="*/ 9856 h 10135"/>
              <a:gd name="connsiteX0-69" fmla="*/ 0 w 10000"/>
              <a:gd name="connsiteY0-70" fmla="*/ 9867 h 10000"/>
              <a:gd name="connsiteX1-71" fmla="*/ 2500 w 10000"/>
              <a:gd name="connsiteY1-72" fmla="*/ 7099 h 10000"/>
              <a:gd name="connsiteX2-73" fmla="*/ 3352 w 10000"/>
              <a:gd name="connsiteY2-74" fmla="*/ 5181 h 10000"/>
              <a:gd name="connsiteX3-75" fmla="*/ 3926 w 10000"/>
              <a:gd name="connsiteY3-76" fmla="*/ 5039 h 10000"/>
              <a:gd name="connsiteX4-77" fmla="*/ 6649 w 10000"/>
              <a:gd name="connsiteY4-78" fmla="*/ 425 h 10000"/>
              <a:gd name="connsiteX5-79" fmla="*/ 7204 w 10000"/>
              <a:gd name="connsiteY5-80" fmla="*/ 708 h 10000"/>
              <a:gd name="connsiteX6-81" fmla="*/ 8982 w 10000"/>
              <a:gd name="connsiteY6-82" fmla="*/ 4330 h 10000"/>
              <a:gd name="connsiteX7-83" fmla="*/ 9797 w 10000"/>
              <a:gd name="connsiteY7-84" fmla="*/ 5465 h 10000"/>
              <a:gd name="connsiteX8-85" fmla="*/ 10000 w 10000"/>
              <a:gd name="connsiteY8-86" fmla="*/ 10000 h 10000"/>
              <a:gd name="connsiteX9-87" fmla="*/ 0 w 10000"/>
              <a:gd name="connsiteY9-88" fmla="*/ 9867 h 10000"/>
              <a:gd name="connsiteX0-89" fmla="*/ 0 w 9082"/>
              <a:gd name="connsiteY0-90" fmla="*/ 9867 h 10000"/>
              <a:gd name="connsiteX1-91" fmla="*/ 1582 w 9082"/>
              <a:gd name="connsiteY1-92" fmla="*/ 7099 h 10000"/>
              <a:gd name="connsiteX2-93" fmla="*/ 2434 w 9082"/>
              <a:gd name="connsiteY2-94" fmla="*/ 5181 h 10000"/>
              <a:gd name="connsiteX3-95" fmla="*/ 3008 w 9082"/>
              <a:gd name="connsiteY3-96" fmla="*/ 5039 h 10000"/>
              <a:gd name="connsiteX4-97" fmla="*/ 5731 w 9082"/>
              <a:gd name="connsiteY4-98" fmla="*/ 425 h 10000"/>
              <a:gd name="connsiteX5-99" fmla="*/ 6286 w 9082"/>
              <a:gd name="connsiteY5-100" fmla="*/ 708 h 10000"/>
              <a:gd name="connsiteX6-101" fmla="*/ 8064 w 9082"/>
              <a:gd name="connsiteY6-102" fmla="*/ 4330 h 10000"/>
              <a:gd name="connsiteX7-103" fmla="*/ 8879 w 9082"/>
              <a:gd name="connsiteY7-104" fmla="*/ 5465 h 10000"/>
              <a:gd name="connsiteX8-105" fmla="*/ 9082 w 9082"/>
              <a:gd name="connsiteY8-106" fmla="*/ 10000 h 10000"/>
              <a:gd name="connsiteX9-107" fmla="*/ 0 w 9082"/>
              <a:gd name="connsiteY9-108" fmla="*/ 9867 h 10000"/>
              <a:gd name="connsiteX0-109" fmla="*/ 0 w 10521"/>
              <a:gd name="connsiteY0-110" fmla="*/ 9867 h 10000"/>
              <a:gd name="connsiteX1-111" fmla="*/ 1742 w 10521"/>
              <a:gd name="connsiteY1-112" fmla="*/ 7099 h 10000"/>
              <a:gd name="connsiteX2-113" fmla="*/ 2680 w 10521"/>
              <a:gd name="connsiteY2-114" fmla="*/ 5181 h 10000"/>
              <a:gd name="connsiteX3-115" fmla="*/ 3312 w 10521"/>
              <a:gd name="connsiteY3-116" fmla="*/ 5039 h 10000"/>
              <a:gd name="connsiteX4-117" fmla="*/ 6310 w 10521"/>
              <a:gd name="connsiteY4-118" fmla="*/ 425 h 10000"/>
              <a:gd name="connsiteX5-119" fmla="*/ 6921 w 10521"/>
              <a:gd name="connsiteY5-120" fmla="*/ 708 h 10000"/>
              <a:gd name="connsiteX6-121" fmla="*/ 8879 w 10521"/>
              <a:gd name="connsiteY6-122" fmla="*/ 4330 h 10000"/>
              <a:gd name="connsiteX7-123" fmla="*/ 10000 w 10521"/>
              <a:gd name="connsiteY7-124" fmla="*/ 10000 h 10000"/>
              <a:gd name="connsiteX8-125" fmla="*/ 0 w 10521"/>
              <a:gd name="connsiteY8-126" fmla="*/ 9867 h 10000"/>
              <a:gd name="connsiteX0-127" fmla="*/ 0 w 10225"/>
              <a:gd name="connsiteY0-128" fmla="*/ 9867 h 10000"/>
              <a:gd name="connsiteX1-129" fmla="*/ 1742 w 10225"/>
              <a:gd name="connsiteY1-130" fmla="*/ 7099 h 10000"/>
              <a:gd name="connsiteX2-131" fmla="*/ 2680 w 10225"/>
              <a:gd name="connsiteY2-132" fmla="*/ 5181 h 10000"/>
              <a:gd name="connsiteX3-133" fmla="*/ 3312 w 10225"/>
              <a:gd name="connsiteY3-134" fmla="*/ 5039 h 10000"/>
              <a:gd name="connsiteX4-135" fmla="*/ 6310 w 10225"/>
              <a:gd name="connsiteY4-136" fmla="*/ 425 h 10000"/>
              <a:gd name="connsiteX5-137" fmla="*/ 6921 w 10225"/>
              <a:gd name="connsiteY5-138" fmla="*/ 708 h 10000"/>
              <a:gd name="connsiteX6-139" fmla="*/ 10000 w 10225"/>
              <a:gd name="connsiteY6-140" fmla="*/ 10000 h 10000"/>
              <a:gd name="connsiteX7-141" fmla="*/ 0 w 10225"/>
              <a:gd name="connsiteY7-142" fmla="*/ 9867 h 10000"/>
              <a:gd name="connsiteX0-143" fmla="*/ 0 w 10225"/>
              <a:gd name="connsiteY0-144" fmla="*/ 9867 h 10000"/>
              <a:gd name="connsiteX1-145" fmla="*/ 1742 w 10225"/>
              <a:gd name="connsiteY1-146" fmla="*/ 7099 h 10000"/>
              <a:gd name="connsiteX2-147" fmla="*/ 2680 w 10225"/>
              <a:gd name="connsiteY2-148" fmla="*/ 5181 h 10000"/>
              <a:gd name="connsiteX3-149" fmla="*/ 4840 w 10225"/>
              <a:gd name="connsiteY3-150" fmla="*/ 6044 h 10000"/>
              <a:gd name="connsiteX4-151" fmla="*/ 6310 w 10225"/>
              <a:gd name="connsiteY4-152" fmla="*/ 425 h 10000"/>
              <a:gd name="connsiteX5-153" fmla="*/ 6921 w 10225"/>
              <a:gd name="connsiteY5-154" fmla="*/ 708 h 10000"/>
              <a:gd name="connsiteX6-155" fmla="*/ 10000 w 10225"/>
              <a:gd name="connsiteY6-156" fmla="*/ 10000 h 10000"/>
              <a:gd name="connsiteX7-157" fmla="*/ 0 w 10225"/>
              <a:gd name="connsiteY7-158" fmla="*/ 986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225" h="10000">
                <a:moveTo>
                  <a:pt x="0" y="9867"/>
                </a:moveTo>
                <a:lnTo>
                  <a:pt x="1742" y="7099"/>
                </a:lnTo>
                <a:cubicBezTo>
                  <a:pt x="2089" y="6743"/>
                  <a:pt x="2395" y="5963"/>
                  <a:pt x="2680" y="5181"/>
                </a:cubicBezTo>
                <a:cubicBezTo>
                  <a:pt x="2905" y="4543"/>
                  <a:pt x="4617" y="5406"/>
                  <a:pt x="4840" y="6044"/>
                </a:cubicBezTo>
                <a:cubicBezTo>
                  <a:pt x="5445" y="5252"/>
                  <a:pt x="5709" y="1148"/>
                  <a:pt x="6310" y="425"/>
                </a:cubicBezTo>
                <a:cubicBezTo>
                  <a:pt x="6513" y="-214"/>
                  <a:pt x="6738" y="-143"/>
                  <a:pt x="6921" y="708"/>
                </a:cubicBezTo>
                <a:cubicBezTo>
                  <a:pt x="7536" y="2304"/>
                  <a:pt x="11153" y="8474"/>
                  <a:pt x="10000" y="10000"/>
                </a:cubicBezTo>
                <a:lnTo>
                  <a:pt x="0" y="9867"/>
                </a:ln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3" name="Freeform 5"/>
          <p:cNvSpPr/>
          <p:nvPr/>
        </p:nvSpPr>
        <p:spPr bwMode="auto">
          <a:xfrm>
            <a:off x="5336020" y="2433240"/>
            <a:ext cx="1067492" cy="252552"/>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 name="connsiteX0" fmla="*/ 0 w 10000"/>
              <a:gd name="connsiteY0" fmla="*/ 9647 h 9788"/>
              <a:gd name="connsiteX1" fmla="*/ 2170 w 10000"/>
              <a:gd name="connsiteY1" fmla="*/ 7042 h 9788"/>
              <a:gd name="connsiteX2" fmla="*/ 2910 w 10000"/>
              <a:gd name="connsiteY2" fmla="*/ 5140 h 9788"/>
              <a:gd name="connsiteX3" fmla="*/ 3408 w 10000"/>
              <a:gd name="connsiteY3" fmla="*/ 4999 h 9788"/>
              <a:gd name="connsiteX4" fmla="*/ 3987 w 10000"/>
              <a:gd name="connsiteY4" fmla="*/ 7042 h 9788"/>
              <a:gd name="connsiteX5" fmla="*/ 4453 w 10000"/>
              <a:gd name="connsiteY5" fmla="*/ 6971 h 9788"/>
              <a:gd name="connsiteX6" fmla="*/ 5772 w 10000"/>
              <a:gd name="connsiteY6" fmla="*/ 422 h 9788"/>
              <a:gd name="connsiteX7" fmla="*/ 6254 w 10000"/>
              <a:gd name="connsiteY7" fmla="*/ 703 h 9788"/>
              <a:gd name="connsiteX8" fmla="*/ 7797 w 10000"/>
              <a:gd name="connsiteY8" fmla="*/ 4295 h 9788"/>
              <a:gd name="connsiteX9" fmla="*/ 8505 w 10000"/>
              <a:gd name="connsiteY9" fmla="*/ 5422 h 9788"/>
              <a:gd name="connsiteX10" fmla="*/ 10000 w 10000"/>
              <a:gd name="connsiteY10" fmla="*/ 9788 h 9788"/>
              <a:gd name="connsiteX11" fmla="*/ 0 w 10000"/>
              <a:gd name="connsiteY11" fmla="*/ 9788 h 9788"/>
              <a:gd name="connsiteX12" fmla="*/ 0 w 10000"/>
              <a:gd name="connsiteY12" fmla="*/ 9647 h 9788"/>
              <a:gd name="connsiteX0-1" fmla="*/ 0 w 10000"/>
              <a:gd name="connsiteY0-2" fmla="*/ 9856 h 10000"/>
              <a:gd name="connsiteX1-3" fmla="*/ 2170 w 10000"/>
              <a:gd name="connsiteY1-4" fmla="*/ 7195 h 10000"/>
              <a:gd name="connsiteX2-5" fmla="*/ 2910 w 10000"/>
              <a:gd name="connsiteY2-6" fmla="*/ 5251 h 10000"/>
              <a:gd name="connsiteX3-7" fmla="*/ 3408 w 10000"/>
              <a:gd name="connsiteY3-8" fmla="*/ 5107 h 10000"/>
              <a:gd name="connsiteX4-9" fmla="*/ 3987 w 10000"/>
              <a:gd name="connsiteY4-10" fmla="*/ 7195 h 10000"/>
              <a:gd name="connsiteX5-11" fmla="*/ 5772 w 10000"/>
              <a:gd name="connsiteY5-12" fmla="*/ 431 h 10000"/>
              <a:gd name="connsiteX6-13" fmla="*/ 6254 w 10000"/>
              <a:gd name="connsiteY6-14" fmla="*/ 718 h 10000"/>
              <a:gd name="connsiteX7-15" fmla="*/ 7797 w 10000"/>
              <a:gd name="connsiteY7-16" fmla="*/ 4388 h 10000"/>
              <a:gd name="connsiteX8-17" fmla="*/ 8505 w 10000"/>
              <a:gd name="connsiteY8-18" fmla="*/ 5539 h 10000"/>
              <a:gd name="connsiteX9-19" fmla="*/ 10000 w 10000"/>
              <a:gd name="connsiteY9-20" fmla="*/ 10000 h 10000"/>
              <a:gd name="connsiteX10-21" fmla="*/ 0 w 10000"/>
              <a:gd name="connsiteY10-22" fmla="*/ 10000 h 10000"/>
              <a:gd name="connsiteX11-23" fmla="*/ 0 w 10000"/>
              <a:gd name="connsiteY11-24" fmla="*/ 9856 h 10000"/>
              <a:gd name="connsiteX0-25" fmla="*/ 0 w 10000"/>
              <a:gd name="connsiteY0-26" fmla="*/ 9856 h 10000"/>
              <a:gd name="connsiteX1-27" fmla="*/ 2170 w 10000"/>
              <a:gd name="connsiteY1-28" fmla="*/ 7195 h 10000"/>
              <a:gd name="connsiteX2-29" fmla="*/ 2910 w 10000"/>
              <a:gd name="connsiteY2-30" fmla="*/ 5251 h 10000"/>
              <a:gd name="connsiteX3-31" fmla="*/ 3408 w 10000"/>
              <a:gd name="connsiteY3-32" fmla="*/ 5107 h 10000"/>
              <a:gd name="connsiteX4-33" fmla="*/ 5772 w 10000"/>
              <a:gd name="connsiteY4-34" fmla="*/ 431 h 10000"/>
              <a:gd name="connsiteX5-35" fmla="*/ 6254 w 10000"/>
              <a:gd name="connsiteY5-36" fmla="*/ 718 h 10000"/>
              <a:gd name="connsiteX6-37" fmla="*/ 7797 w 10000"/>
              <a:gd name="connsiteY6-38" fmla="*/ 4388 h 10000"/>
              <a:gd name="connsiteX7-39" fmla="*/ 8505 w 10000"/>
              <a:gd name="connsiteY7-40" fmla="*/ 5539 h 10000"/>
              <a:gd name="connsiteX8-41" fmla="*/ 10000 w 10000"/>
              <a:gd name="connsiteY8-42" fmla="*/ 10000 h 10000"/>
              <a:gd name="connsiteX9-43" fmla="*/ 0 w 10000"/>
              <a:gd name="connsiteY9-44" fmla="*/ 10000 h 10000"/>
              <a:gd name="connsiteX10-45" fmla="*/ 0 w 10000"/>
              <a:gd name="connsiteY10-46" fmla="*/ 9856 h 10000"/>
              <a:gd name="connsiteX0-47" fmla="*/ 0 w 8681"/>
              <a:gd name="connsiteY0-48" fmla="*/ 9856 h 10135"/>
              <a:gd name="connsiteX1-49" fmla="*/ 2170 w 8681"/>
              <a:gd name="connsiteY1-50" fmla="*/ 7195 h 10135"/>
              <a:gd name="connsiteX2-51" fmla="*/ 2910 w 8681"/>
              <a:gd name="connsiteY2-52" fmla="*/ 5251 h 10135"/>
              <a:gd name="connsiteX3-53" fmla="*/ 3408 w 8681"/>
              <a:gd name="connsiteY3-54" fmla="*/ 5107 h 10135"/>
              <a:gd name="connsiteX4-55" fmla="*/ 5772 w 8681"/>
              <a:gd name="connsiteY4-56" fmla="*/ 431 h 10135"/>
              <a:gd name="connsiteX5-57" fmla="*/ 6254 w 8681"/>
              <a:gd name="connsiteY5-58" fmla="*/ 718 h 10135"/>
              <a:gd name="connsiteX6-59" fmla="*/ 7797 w 8681"/>
              <a:gd name="connsiteY6-60" fmla="*/ 4388 h 10135"/>
              <a:gd name="connsiteX7-61" fmla="*/ 8505 w 8681"/>
              <a:gd name="connsiteY7-62" fmla="*/ 5539 h 10135"/>
              <a:gd name="connsiteX8-63" fmla="*/ 8681 w 8681"/>
              <a:gd name="connsiteY8-64" fmla="*/ 10135 h 10135"/>
              <a:gd name="connsiteX9-65" fmla="*/ 0 w 8681"/>
              <a:gd name="connsiteY9-66" fmla="*/ 10000 h 10135"/>
              <a:gd name="connsiteX10-67" fmla="*/ 0 w 8681"/>
              <a:gd name="connsiteY10-68" fmla="*/ 9856 h 10135"/>
              <a:gd name="connsiteX0-69" fmla="*/ 0 w 10000"/>
              <a:gd name="connsiteY0-70" fmla="*/ 9867 h 10000"/>
              <a:gd name="connsiteX1-71" fmla="*/ 2500 w 10000"/>
              <a:gd name="connsiteY1-72" fmla="*/ 7099 h 10000"/>
              <a:gd name="connsiteX2-73" fmla="*/ 3352 w 10000"/>
              <a:gd name="connsiteY2-74" fmla="*/ 5181 h 10000"/>
              <a:gd name="connsiteX3-75" fmla="*/ 3926 w 10000"/>
              <a:gd name="connsiteY3-76" fmla="*/ 5039 h 10000"/>
              <a:gd name="connsiteX4-77" fmla="*/ 6649 w 10000"/>
              <a:gd name="connsiteY4-78" fmla="*/ 425 h 10000"/>
              <a:gd name="connsiteX5-79" fmla="*/ 7204 w 10000"/>
              <a:gd name="connsiteY5-80" fmla="*/ 708 h 10000"/>
              <a:gd name="connsiteX6-81" fmla="*/ 8982 w 10000"/>
              <a:gd name="connsiteY6-82" fmla="*/ 4330 h 10000"/>
              <a:gd name="connsiteX7-83" fmla="*/ 9797 w 10000"/>
              <a:gd name="connsiteY7-84" fmla="*/ 5465 h 10000"/>
              <a:gd name="connsiteX8-85" fmla="*/ 10000 w 10000"/>
              <a:gd name="connsiteY8-86" fmla="*/ 10000 h 10000"/>
              <a:gd name="connsiteX9-87" fmla="*/ 0 w 10000"/>
              <a:gd name="connsiteY9-88" fmla="*/ 9867 h 10000"/>
              <a:gd name="connsiteX0-89" fmla="*/ 0 w 9082"/>
              <a:gd name="connsiteY0-90" fmla="*/ 9867 h 10000"/>
              <a:gd name="connsiteX1-91" fmla="*/ 1582 w 9082"/>
              <a:gd name="connsiteY1-92" fmla="*/ 7099 h 10000"/>
              <a:gd name="connsiteX2-93" fmla="*/ 2434 w 9082"/>
              <a:gd name="connsiteY2-94" fmla="*/ 5181 h 10000"/>
              <a:gd name="connsiteX3-95" fmla="*/ 3008 w 9082"/>
              <a:gd name="connsiteY3-96" fmla="*/ 5039 h 10000"/>
              <a:gd name="connsiteX4-97" fmla="*/ 5731 w 9082"/>
              <a:gd name="connsiteY4-98" fmla="*/ 425 h 10000"/>
              <a:gd name="connsiteX5-99" fmla="*/ 6286 w 9082"/>
              <a:gd name="connsiteY5-100" fmla="*/ 708 h 10000"/>
              <a:gd name="connsiteX6-101" fmla="*/ 8064 w 9082"/>
              <a:gd name="connsiteY6-102" fmla="*/ 4330 h 10000"/>
              <a:gd name="connsiteX7-103" fmla="*/ 8879 w 9082"/>
              <a:gd name="connsiteY7-104" fmla="*/ 5465 h 10000"/>
              <a:gd name="connsiteX8-105" fmla="*/ 9082 w 9082"/>
              <a:gd name="connsiteY8-106" fmla="*/ 10000 h 10000"/>
              <a:gd name="connsiteX9-107" fmla="*/ 0 w 9082"/>
              <a:gd name="connsiteY9-108" fmla="*/ 9867 h 10000"/>
              <a:gd name="connsiteX0-109" fmla="*/ 0 w 14407"/>
              <a:gd name="connsiteY0-110" fmla="*/ 9867 h 10302"/>
              <a:gd name="connsiteX1-111" fmla="*/ 1742 w 14407"/>
              <a:gd name="connsiteY1-112" fmla="*/ 7099 h 10302"/>
              <a:gd name="connsiteX2-113" fmla="*/ 2680 w 14407"/>
              <a:gd name="connsiteY2-114" fmla="*/ 5181 h 10302"/>
              <a:gd name="connsiteX3-115" fmla="*/ 3312 w 14407"/>
              <a:gd name="connsiteY3-116" fmla="*/ 5039 h 10302"/>
              <a:gd name="connsiteX4-117" fmla="*/ 6310 w 14407"/>
              <a:gd name="connsiteY4-118" fmla="*/ 425 h 10302"/>
              <a:gd name="connsiteX5-119" fmla="*/ 6921 w 14407"/>
              <a:gd name="connsiteY5-120" fmla="*/ 708 h 10302"/>
              <a:gd name="connsiteX6-121" fmla="*/ 8879 w 14407"/>
              <a:gd name="connsiteY6-122" fmla="*/ 4330 h 10302"/>
              <a:gd name="connsiteX7-123" fmla="*/ 9776 w 14407"/>
              <a:gd name="connsiteY7-124" fmla="*/ 5465 h 10302"/>
              <a:gd name="connsiteX8-125" fmla="*/ 14407 w 14407"/>
              <a:gd name="connsiteY8-126" fmla="*/ 10302 h 10302"/>
              <a:gd name="connsiteX9-127" fmla="*/ 0 w 14407"/>
              <a:gd name="connsiteY9-128" fmla="*/ 9867 h 10302"/>
              <a:gd name="connsiteX0-129" fmla="*/ 12665 w 12665"/>
              <a:gd name="connsiteY0-130" fmla="*/ 10302 h 10302"/>
              <a:gd name="connsiteX1-131" fmla="*/ 0 w 12665"/>
              <a:gd name="connsiteY1-132" fmla="*/ 7099 h 10302"/>
              <a:gd name="connsiteX2-133" fmla="*/ 938 w 12665"/>
              <a:gd name="connsiteY2-134" fmla="*/ 5181 h 10302"/>
              <a:gd name="connsiteX3-135" fmla="*/ 1570 w 12665"/>
              <a:gd name="connsiteY3-136" fmla="*/ 5039 h 10302"/>
              <a:gd name="connsiteX4-137" fmla="*/ 4568 w 12665"/>
              <a:gd name="connsiteY4-138" fmla="*/ 425 h 10302"/>
              <a:gd name="connsiteX5-139" fmla="*/ 5179 w 12665"/>
              <a:gd name="connsiteY5-140" fmla="*/ 708 h 10302"/>
              <a:gd name="connsiteX6-141" fmla="*/ 7137 w 12665"/>
              <a:gd name="connsiteY6-142" fmla="*/ 4330 h 10302"/>
              <a:gd name="connsiteX7-143" fmla="*/ 8034 w 12665"/>
              <a:gd name="connsiteY7-144" fmla="*/ 5465 h 10302"/>
              <a:gd name="connsiteX8-145" fmla="*/ 12665 w 12665"/>
              <a:gd name="connsiteY8-146" fmla="*/ 10302 h 10302"/>
              <a:gd name="connsiteX0-147" fmla="*/ 12665 w 12665"/>
              <a:gd name="connsiteY0-148" fmla="*/ 10302 h 11422"/>
              <a:gd name="connsiteX1-149" fmla="*/ 0 w 12665"/>
              <a:gd name="connsiteY1-150" fmla="*/ 11422 h 11422"/>
              <a:gd name="connsiteX2-151" fmla="*/ 938 w 12665"/>
              <a:gd name="connsiteY2-152" fmla="*/ 5181 h 11422"/>
              <a:gd name="connsiteX3-153" fmla="*/ 1570 w 12665"/>
              <a:gd name="connsiteY3-154" fmla="*/ 5039 h 11422"/>
              <a:gd name="connsiteX4-155" fmla="*/ 4568 w 12665"/>
              <a:gd name="connsiteY4-156" fmla="*/ 425 h 11422"/>
              <a:gd name="connsiteX5-157" fmla="*/ 5179 w 12665"/>
              <a:gd name="connsiteY5-158" fmla="*/ 708 h 11422"/>
              <a:gd name="connsiteX6-159" fmla="*/ 7137 w 12665"/>
              <a:gd name="connsiteY6-160" fmla="*/ 4330 h 11422"/>
              <a:gd name="connsiteX7-161" fmla="*/ 8034 w 12665"/>
              <a:gd name="connsiteY7-162" fmla="*/ 5465 h 11422"/>
              <a:gd name="connsiteX8-163" fmla="*/ 12665 w 12665"/>
              <a:gd name="connsiteY8-164" fmla="*/ 10302 h 11422"/>
              <a:gd name="connsiteX0-165" fmla="*/ 12606 w 12606"/>
              <a:gd name="connsiteY0-166" fmla="*/ 10302 h 10316"/>
              <a:gd name="connsiteX1-167" fmla="*/ 0 w 12606"/>
              <a:gd name="connsiteY1-168" fmla="*/ 10316 h 10316"/>
              <a:gd name="connsiteX2-169" fmla="*/ 879 w 12606"/>
              <a:gd name="connsiteY2-170" fmla="*/ 5181 h 10316"/>
              <a:gd name="connsiteX3-171" fmla="*/ 1511 w 12606"/>
              <a:gd name="connsiteY3-172" fmla="*/ 5039 h 10316"/>
              <a:gd name="connsiteX4-173" fmla="*/ 4509 w 12606"/>
              <a:gd name="connsiteY4-174" fmla="*/ 425 h 10316"/>
              <a:gd name="connsiteX5-175" fmla="*/ 5120 w 12606"/>
              <a:gd name="connsiteY5-176" fmla="*/ 708 h 10316"/>
              <a:gd name="connsiteX6-177" fmla="*/ 7078 w 12606"/>
              <a:gd name="connsiteY6-178" fmla="*/ 4330 h 10316"/>
              <a:gd name="connsiteX7-179" fmla="*/ 7975 w 12606"/>
              <a:gd name="connsiteY7-180" fmla="*/ 5465 h 10316"/>
              <a:gd name="connsiteX8-181" fmla="*/ 12606 w 12606"/>
              <a:gd name="connsiteY8-182" fmla="*/ 10302 h 10316"/>
              <a:gd name="connsiteX0-183" fmla="*/ 12606 w 12606"/>
              <a:gd name="connsiteY0-184" fmla="*/ 10302 h 10316"/>
              <a:gd name="connsiteX1-185" fmla="*/ 0 w 12606"/>
              <a:gd name="connsiteY1-186" fmla="*/ 10316 h 10316"/>
              <a:gd name="connsiteX2-187" fmla="*/ 879 w 12606"/>
              <a:gd name="connsiteY2-188" fmla="*/ 5181 h 10316"/>
              <a:gd name="connsiteX3-189" fmla="*/ 3186 w 12606"/>
              <a:gd name="connsiteY3-190" fmla="*/ 5542 h 10316"/>
              <a:gd name="connsiteX4-191" fmla="*/ 4509 w 12606"/>
              <a:gd name="connsiteY4-192" fmla="*/ 425 h 10316"/>
              <a:gd name="connsiteX5-193" fmla="*/ 5120 w 12606"/>
              <a:gd name="connsiteY5-194" fmla="*/ 708 h 10316"/>
              <a:gd name="connsiteX6-195" fmla="*/ 7078 w 12606"/>
              <a:gd name="connsiteY6-196" fmla="*/ 4330 h 10316"/>
              <a:gd name="connsiteX7-197" fmla="*/ 7975 w 12606"/>
              <a:gd name="connsiteY7-198" fmla="*/ 5465 h 10316"/>
              <a:gd name="connsiteX8-199" fmla="*/ 12606 w 12606"/>
              <a:gd name="connsiteY8-200" fmla="*/ 10302 h 10316"/>
              <a:gd name="connsiteX0-201" fmla="*/ 12606 w 12606"/>
              <a:gd name="connsiteY0-202" fmla="*/ 10302 h 10316"/>
              <a:gd name="connsiteX1-203" fmla="*/ 0 w 12606"/>
              <a:gd name="connsiteY1-204" fmla="*/ 10316 h 10316"/>
              <a:gd name="connsiteX2-205" fmla="*/ 879 w 12606"/>
              <a:gd name="connsiteY2-206" fmla="*/ 5181 h 10316"/>
              <a:gd name="connsiteX3-207" fmla="*/ 3186 w 12606"/>
              <a:gd name="connsiteY3-208" fmla="*/ 5542 h 10316"/>
              <a:gd name="connsiteX4-209" fmla="*/ 4509 w 12606"/>
              <a:gd name="connsiteY4-210" fmla="*/ 425 h 10316"/>
              <a:gd name="connsiteX5-211" fmla="*/ 5120 w 12606"/>
              <a:gd name="connsiteY5-212" fmla="*/ 708 h 10316"/>
              <a:gd name="connsiteX6-213" fmla="*/ 7489 w 12606"/>
              <a:gd name="connsiteY6-214" fmla="*/ 2018 h 10316"/>
              <a:gd name="connsiteX7-215" fmla="*/ 7975 w 12606"/>
              <a:gd name="connsiteY7-216" fmla="*/ 5465 h 10316"/>
              <a:gd name="connsiteX8-217" fmla="*/ 12606 w 12606"/>
              <a:gd name="connsiteY8-218" fmla="*/ 10302 h 10316"/>
              <a:gd name="connsiteX0-219" fmla="*/ 12606 w 12606"/>
              <a:gd name="connsiteY0-220" fmla="*/ 10302 h 10316"/>
              <a:gd name="connsiteX1-221" fmla="*/ 0 w 12606"/>
              <a:gd name="connsiteY1-222" fmla="*/ 10316 h 10316"/>
              <a:gd name="connsiteX2-223" fmla="*/ 879 w 12606"/>
              <a:gd name="connsiteY2-224" fmla="*/ 5181 h 10316"/>
              <a:gd name="connsiteX3-225" fmla="*/ 3186 w 12606"/>
              <a:gd name="connsiteY3-226" fmla="*/ 5542 h 10316"/>
              <a:gd name="connsiteX4-227" fmla="*/ 4509 w 12606"/>
              <a:gd name="connsiteY4-228" fmla="*/ 425 h 10316"/>
              <a:gd name="connsiteX5-229" fmla="*/ 5120 w 12606"/>
              <a:gd name="connsiteY5-230" fmla="*/ 708 h 10316"/>
              <a:gd name="connsiteX6-231" fmla="*/ 6578 w 12606"/>
              <a:gd name="connsiteY6-232" fmla="*/ 6542 h 10316"/>
              <a:gd name="connsiteX7-233" fmla="*/ 7975 w 12606"/>
              <a:gd name="connsiteY7-234" fmla="*/ 5465 h 10316"/>
              <a:gd name="connsiteX8-235" fmla="*/ 12606 w 12606"/>
              <a:gd name="connsiteY8-236" fmla="*/ 10302 h 10316"/>
              <a:gd name="connsiteX0-237" fmla="*/ 12606 w 12741"/>
              <a:gd name="connsiteY0-238" fmla="*/ 10302 h 10316"/>
              <a:gd name="connsiteX1-239" fmla="*/ 0 w 12741"/>
              <a:gd name="connsiteY1-240" fmla="*/ 10316 h 10316"/>
              <a:gd name="connsiteX2-241" fmla="*/ 879 w 12741"/>
              <a:gd name="connsiteY2-242" fmla="*/ 5181 h 10316"/>
              <a:gd name="connsiteX3-243" fmla="*/ 3186 w 12741"/>
              <a:gd name="connsiteY3-244" fmla="*/ 5542 h 10316"/>
              <a:gd name="connsiteX4-245" fmla="*/ 4509 w 12741"/>
              <a:gd name="connsiteY4-246" fmla="*/ 425 h 10316"/>
              <a:gd name="connsiteX5-247" fmla="*/ 5120 w 12741"/>
              <a:gd name="connsiteY5-248" fmla="*/ 708 h 10316"/>
              <a:gd name="connsiteX6-249" fmla="*/ 6578 w 12741"/>
              <a:gd name="connsiteY6-250" fmla="*/ 6542 h 10316"/>
              <a:gd name="connsiteX7-251" fmla="*/ 12606 w 12741"/>
              <a:gd name="connsiteY7-252" fmla="*/ 10302 h 10316"/>
              <a:gd name="connsiteX0-253" fmla="*/ 12606 w 12741"/>
              <a:gd name="connsiteY0-254" fmla="*/ 10302 h 10316"/>
              <a:gd name="connsiteX1-255" fmla="*/ 0 w 12741"/>
              <a:gd name="connsiteY1-256" fmla="*/ 10316 h 10316"/>
              <a:gd name="connsiteX2-257" fmla="*/ 1634 w 12741"/>
              <a:gd name="connsiteY2-258" fmla="*/ 5777 h 10316"/>
              <a:gd name="connsiteX3-259" fmla="*/ 3186 w 12741"/>
              <a:gd name="connsiteY3-260" fmla="*/ 5542 h 10316"/>
              <a:gd name="connsiteX4-261" fmla="*/ 4509 w 12741"/>
              <a:gd name="connsiteY4-262" fmla="*/ 425 h 10316"/>
              <a:gd name="connsiteX5-263" fmla="*/ 5120 w 12741"/>
              <a:gd name="connsiteY5-264" fmla="*/ 708 h 10316"/>
              <a:gd name="connsiteX6-265" fmla="*/ 6578 w 12741"/>
              <a:gd name="connsiteY6-266" fmla="*/ 6542 h 10316"/>
              <a:gd name="connsiteX7-267" fmla="*/ 12606 w 12741"/>
              <a:gd name="connsiteY7-268" fmla="*/ 10302 h 10316"/>
              <a:gd name="connsiteX0-269" fmla="*/ 12606 w 12741"/>
              <a:gd name="connsiteY0-270" fmla="*/ 10302 h 10316"/>
              <a:gd name="connsiteX1-271" fmla="*/ 0 w 12741"/>
              <a:gd name="connsiteY1-272" fmla="*/ 10316 h 10316"/>
              <a:gd name="connsiteX2-273" fmla="*/ 1402 w 12741"/>
              <a:gd name="connsiteY2-274" fmla="*/ 5380 h 10316"/>
              <a:gd name="connsiteX3-275" fmla="*/ 3186 w 12741"/>
              <a:gd name="connsiteY3-276" fmla="*/ 5542 h 10316"/>
              <a:gd name="connsiteX4-277" fmla="*/ 4509 w 12741"/>
              <a:gd name="connsiteY4-278" fmla="*/ 425 h 10316"/>
              <a:gd name="connsiteX5-279" fmla="*/ 5120 w 12741"/>
              <a:gd name="connsiteY5-280" fmla="*/ 708 h 10316"/>
              <a:gd name="connsiteX6-281" fmla="*/ 6578 w 12741"/>
              <a:gd name="connsiteY6-282" fmla="*/ 6542 h 10316"/>
              <a:gd name="connsiteX7-283" fmla="*/ 12606 w 12741"/>
              <a:gd name="connsiteY7-284" fmla="*/ 10302 h 10316"/>
              <a:gd name="connsiteX0-285" fmla="*/ 12606 w 12741"/>
              <a:gd name="connsiteY0-286" fmla="*/ 10302 h 10316"/>
              <a:gd name="connsiteX1-287" fmla="*/ 0 w 12741"/>
              <a:gd name="connsiteY1-288" fmla="*/ 10316 h 10316"/>
              <a:gd name="connsiteX2-289" fmla="*/ 1228 w 12741"/>
              <a:gd name="connsiteY2-290" fmla="*/ 5380 h 10316"/>
              <a:gd name="connsiteX3-291" fmla="*/ 3186 w 12741"/>
              <a:gd name="connsiteY3-292" fmla="*/ 5542 h 10316"/>
              <a:gd name="connsiteX4-293" fmla="*/ 4509 w 12741"/>
              <a:gd name="connsiteY4-294" fmla="*/ 425 h 10316"/>
              <a:gd name="connsiteX5-295" fmla="*/ 5120 w 12741"/>
              <a:gd name="connsiteY5-296" fmla="*/ 708 h 10316"/>
              <a:gd name="connsiteX6-297" fmla="*/ 6578 w 12741"/>
              <a:gd name="connsiteY6-298" fmla="*/ 6542 h 10316"/>
              <a:gd name="connsiteX7-299" fmla="*/ 12606 w 12741"/>
              <a:gd name="connsiteY7-300" fmla="*/ 10302 h 10316"/>
              <a:gd name="connsiteX0-301" fmla="*/ 12606 w 12741"/>
              <a:gd name="connsiteY0-302" fmla="*/ 10302 h 10316"/>
              <a:gd name="connsiteX1-303" fmla="*/ 0 w 12741"/>
              <a:gd name="connsiteY1-304" fmla="*/ 10316 h 10316"/>
              <a:gd name="connsiteX2-305" fmla="*/ 1228 w 12741"/>
              <a:gd name="connsiteY2-306" fmla="*/ 5380 h 10316"/>
              <a:gd name="connsiteX3-307" fmla="*/ 3186 w 12741"/>
              <a:gd name="connsiteY3-308" fmla="*/ 5542 h 10316"/>
              <a:gd name="connsiteX4-309" fmla="*/ 4509 w 12741"/>
              <a:gd name="connsiteY4-310" fmla="*/ 425 h 10316"/>
              <a:gd name="connsiteX5-311" fmla="*/ 5120 w 12741"/>
              <a:gd name="connsiteY5-312" fmla="*/ 708 h 10316"/>
              <a:gd name="connsiteX6-313" fmla="*/ 6578 w 12741"/>
              <a:gd name="connsiteY6-314" fmla="*/ 6542 h 10316"/>
              <a:gd name="connsiteX7-315" fmla="*/ 12606 w 12741"/>
              <a:gd name="connsiteY7-316" fmla="*/ 10302 h 103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2741" h="10316">
                <a:moveTo>
                  <a:pt x="12606" y="10302"/>
                </a:moveTo>
                <a:lnTo>
                  <a:pt x="0" y="10316"/>
                </a:lnTo>
                <a:cubicBezTo>
                  <a:pt x="347" y="9960"/>
                  <a:pt x="943" y="6162"/>
                  <a:pt x="1228" y="5380"/>
                </a:cubicBezTo>
                <a:cubicBezTo>
                  <a:pt x="1453" y="4742"/>
                  <a:pt x="3045" y="7957"/>
                  <a:pt x="3186" y="5542"/>
                </a:cubicBezTo>
                <a:cubicBezTo>
                  <a:pt x="3327" y="3127"/>
                  <a:pt x="3908" y="1148"/>
                  <a:pt x="4509" y="425"/>
                </a:cubicBezTo>
                <a:cubicBezTo>
                  <a:pt x="4712" y="-214"/>
                  <a:pt x="4937" y="-143"/>
                  <a:pt x="5120" y="708"/>
                </a:cubicBezTo>
                <a:cubicBezTo>
                  <a:pt x="5610" y="3052"/>
                  <a:pt x="5330" y="4943"/>
                  <a:pt x="6578" y="6542"/>
                </a:cubicBezTo>
                <a:cubicBezTo>
                  <a:pt x="7826" y="8141"/>
                  <a:pt x="13702" y="9673"/>
                  <a:pt x="12606" y="10302"/>
                </a:cubicBez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20618" y="2571581"/>
            <a:ext cx="1328584" cy="332978"/>
            <a:chOff x="575579" y="2484388"/>
            <a:chExt cx="1927578" cy="481258"/>
          </a:xfrm>
        </p:grpSpPr>
        <p:sp>
          <p:nvSpPr>
            <p:cNvPr id="43" name="Freeform 9"/>
            <p:cNvSpPr/>
            <p:nvPr/>
          </p:nvSpPr>
          <p:spPr bwMode="auto">
            <a:xfrm>
              <a:off x="1380222" y="2492027"/>
              <a:ext cx="1122935" cy="432878"/>
            </a:xfrm>
            <a:custGeom>
              <a:avLst/>
              <a:gdLst>
                <a:gd name="T0" fmla="*/ 745 w 745"/>
                <a:gd name="T1" fmla="*/ 173 h 285"/>
                <a:gd name="T2" fmla="*/ 616 w 745"/>
                <a:gd name="T3" fmla="*/ 211 h 285"/>
                <a:gd name="T4" fmla="*/ 556 w 745"/>
                <a:gd name="T5" fmla="*/ 189 h 285"/>
                <a:gd name="T6" fmla="*/ 269 w 745"/>
                <a:gd name="T7" fmla="*/ 228 h 285"/>
                <a:gd name="T8" fmla="*/ 99 w 745"/>
                <a:gd name="T9" fmla="*/ 262 h 285"/>
                <a:gd name="T10" fmla="*/ 14 w 745"/>
                <a:gd name="T11" fmla="*/ 107 h 285"/>
                <a:gd name="T12" fmla="*/ 144 w 745"/>
                <a:gd name="T13" fmla="*/ 5 h 285"/>
                <a:gd name="T14" fmla="*/ 230 w 745"/>
                <a:gd name="T15" fmla="*/ 114 h 285"/>
                <a:gd name="T16" fmla="*/ 151 w 745"/>
                <a:gd name="T17" fmla="*/ 191 h 285"/>
                <a:gd name="T18" fmla="*/ 93 w 745"/>
                <a:gd name="T19" fmla="*/ 143 h 285"/>
                <a:gd name="T20" fmla="*/ 132 w 745"/>
                <a:gd name="T21" fmla="*/ 87 h 285"/>
                <a:gd name="T22" fmla="*/ 158 w 745"/>
                <a:gd name="T23" fmla="*/ 94 h 285"/>
                <a:gd name="T24" fmla="*/ 138 w 745"/>
                <a:gd name="T25" fmla="*/ 112 h 285"/>
                <a:gd name="T26" fmla="*/ 121 w 745"/>
                <a:gd name="T27" fmla="*/ 149 h 285"/>
                <a:gd name="T28" fmla="*/ 169 w 745"/>
                <a:gd name="T29" fmla="*/ 162 h 285"/>
                <a:gd name="T30" fmla="*/ 201 w 745"/>
                <a:gd name="T31" fmla="*/ 78 h 285"/>
                <a:gd name="T32" fmla="*/ 123 w 745"/>
                <a:gd name="T33" fmla="*/ 31 h 285"/>
                <a:gd name="T34" fmla="*/ 39 w 745"/>
                <a:gd name="T35" fmla="*/ 154 h 285"/>
                <a:gd name="T36" fmla="*/ 188 w 745"/>
                <a:gd name="T37" fmla="*/ 242 h 285"/>
                <a:gd name="T38" fmla="*/ 285 w 745"/>
                <a:gd name="T39" fmla="*/ 183 h 285"/>
                <a:gd name="T40" fmla="*/ 558 w 745"/>
                <a:gd name="T41" fmla="*/ 161 h 285"/>
                <a:gd name="T42" fmla="*/ 723 w 745"/>
                <a:gd name="T43" fmla="*/ 170 h 285"/>
                <a:gd name="T44" fmla="*/ 745 w 745"/>
                <a:gd name="T45" fmla="*/ 17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5" h="285">
                  <a:moveTo>
                    <a:pt x="745" y="173"/>
                  </a:moveTo>
                  <a:cubicBezTo>
                    <a:pt x="718" y="210"/>
                    <a:pt x="664" y="225"/>
                    <a:pt x="616" y="211"/>
                  </a:cubicBezTo>
                  <a:cubicBezTo>
                    <a:pt x="596" y="205"/>
                    <a:pt x="575" y="199"/>
                    <a:pt x="556" y="189"/>
                  </a:cubicBezTo>
                  <a:cubicBezTo>
                    <a:pt x="451" y="134"/>
                    <a:pt x="356" y="155"/>
                    <a:pt x="269" y="228"/>
                  </a:cubicBezTo>
                  <a:cubicBezTo>
                    <a:pt x="218" y="270"/>
                    <a:pt x="162" y="285"/>
                    <a:pt x="99" y="262"/>
                  </a:cubicBezTo>
                  <a:cubicBezTo>
                    <a:pt x="42" y="241"/>
                    <a:pt x="0" y="163"/>
                    <a:pt x="14" y="107"/>
                  </a:cubicBezTo>
                  <a:cubicBezTo>
                    <a:pt x="30" y="44"/>
                    <a:pt x="86" y="0"/>
                    <a:pt x="144" y="5"/>
                  </a:cubicBezTo>
                  <a:cubicBezTo>
                    <a:pt x="186" y="9"/>
                    <a:pt x="236" y="48"/>
                    <a:pt x="230" y="114"/>
                  </a:cubicBezTo>
                  <a:cubicBezTo>
                    <a:pt x="226" y="160"/>
                    <a:pt x="197" y="191"/>
                    <a:pt x="151" y="191"/>
                  </a:cubicBezTo>
                  <a:cubicBezTo>
                    <a:pt x="118" y="191"/>
                    <a:pt x="98" y="176"/>
                    <a:pt x="93" y="143"/>
                  </a:cubicBezTo>
                  <a:cubicBezTo>
                    <a:pt x="87" y="112"/>
                    <a:pt x="105" y="96"/>
                    <a:pt x="132" y="87"/>
                  </a:cubicBezTo>
                  <a:cubicBezTo>
                    <a:pt x="137" y="85"/>
                    <a:pt x="145" y="90"/>
                    <a:pt x="158" y="94"/>
                  </a:cubicBezTo>
                  <a:cubicBezTo>
                    <a:pt x="148" y="102"/>
                    <a:pt x="141" y="106"/>
                    <a:pt x="138" y="112"/>
                  </a:cubicBezTo>
                  <a:cubicBezTo>
                    <a:pt x="131" y="124"/>
                    <a:pt x="126" y="136"/>
                    <a:pt x="121" y="149"/>
                  </a:cubicBezTo>
                  <a:cubicBezTo>
                    <a:pt x="137" y="154"/>
                    <a:pt x="155" y="166"/>
                    <a:pt x="169" y="162"/>
                  </a:cubicBezTo>
                  <a:cubicBezTo>
                    <a:pt x="199" y="153"/>
                    <a:pt x="213" y="110"/>
                    <a:pt x="201" y="78"/>
                  </a:cubicBezTo>
                  <a:cubicBezTo>
                    <a:pt x="189" y="45"/>
                    <a:pt x="153" y="24"/>
                    <a:pt x="123" y="31"/>
                  </a:cubicBezTo>
                  <a:cubicBezTo>
                    <a:pt x="62" y="45"/>
                    <a:pt x="25" y="100"/>
                    <a:pt x="39" y="154"/>
                  </a:cubicBezTo>
                  <a:cubicBezTo>
                    <a:pt x="58" y="225"/>
                    <a:pt x="122" y="266"/>
                    <a:pt x="188" y="242"/>
                  </a:cubicBezTo>
                  <a:cubicBezTo>
                    <a:pt x="223" y="229"/>
                    <a:pt x="253" y="203"/>
                    <a:pt x="285" y="183"/>
                  </a:cubicBezTo>
                  <a:cubicBezTo>
                    <a:pt x="372" y="126"/>
                    <a:pt x="462" y="114"/>
                    <a:pt x="558" y="161"/>
                  </a:cubicBezTo>
                  <a:cubicBezTo>
                    <a:pt x="611" y="188"/>
                    <a:pt x="666" y="208"/>
                    <a:pt x="723" y="170"/>
                  </a:cubicBezTo>
                  <a:cubicBezTo>
                    <a:pt x="727" y="167"/>
                    <a:pt x="736" y="171"/>
                    <a:pt x="745" y="173"/>
                  </a:cubicBezTo>
                  <a:close/>
                </a:path>
              </a:pathLst>
            </a:custGeom>
            <a:solidFill>
              <a:srgbClr val="C7A167"/>
            </a:solidFill>
            <a:ln>
              <a:noFill/>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575579" y="2484388"/>
              <a:ext cx="396592" cy="481258"/>
            </a:xfrm>
            <a:custGeom>
              <a:avLst/>
              <a:gdLst>
                <a:gd name="T0" fmla="*/ 150 w 263"/>
                <a:gd name="T1" fmla="*/ 99 h 317"/>
                <a:gd name="T2" fmla="*/ 114 w 263"/>
                <a:gd name="T3" fmla="*/ 144 h 317"/>
                <a:gd name="T4" fmla="*/ 138 w 263"/>
                <a:gd name="T5" fmla="*/ 169 h 317"/>
                <a:gd name="T6" fmla="*/ 192 w 263"/>
                <a:gd name="T7" fmla="*/ 145 h 317"/>
                <a:gd name="T8" fmla="*/ 167 w 263"/>
                <a:gd name="T9" fmla="*/ 45 h 317"/>
                <a:gd name="T10" fmla="*/ 60 w 263"/>
                <a:gd name="T11" fmla="*/ 68 h 317"/>
                <a:gd name="T12" fmla="*/ 63 w 263"/>
                <a:gd name="T13" fmla="*/ 214 h 317"/>
                <a:gd name="T14" fmla="*/ 220 w 263"/>
                <a:gd name="T15" fmla="*/ 235 h 317"/>
                <a:gd name="T16" fmla="*/ 255 w 263"/>
                <a:gd name="T17" fmla="*/ 213 h 317"/>
                <a:gd name="T18" fmla="*/ 263 w 263"/>
                <a:gd name="T19" fmla="*/ 220 h 317"/>
                <a:gd name="T20" fmla="*/ 254 w 263"/>
                <a:gd name="T21" fmla="*/ 241 h 317"/>
                <a:gd name="T22" fmla="*/ 9 w 263"/>
                <a:gd name="T23" fmla="*/ 157 h 317"/>
                <a:gd name="T24" fmla="*/ 67 w 263"/>
                <a:gd name="T25" fmla="*/ 30 h 317"/>
                <a:gd name="T26" fmla="*/ 187 w 263"/>
                <a:gd name="T27" fmla="*/ 27 h 317"/>
                <a:gd name="T28" fmla="*/ 224 w 263"/>
                <a:gd name="T29" fmla="*/ 139 h 317"/>
                <a:gd name="T30" fmla="*/ 150 w 263"/>
                <a:gd name="T31" fmla="*/ 196 h 317"/>
                <a:gd name="T32" fmla="*/ 89 w 263"/>
                <a:gd name="T33" fmla="*/ 152 h 317"/>
                <a:gd name="T34" fmla="*/ 120 w 263"/>
                <a:gd name="T35" fmla="*/ 96 h 317"/>
                <a:gd name="T36" fmla="*/ 150 w 263"/>
                <a:gd name="T37" fmla="*/ 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317">
                  <a:moveTo>
                    <a:pt x="150" y="99"/>
                  </a:moveTo>
                  <a:cubicBezTo>
                    <a:pt x="134" y="119"/>
                    <a:pt x="120" y="130"/>
                    <a:pt x="114" y="144"/>
                  </a:cubicBezTo>
                  <a:cubicBezTo>
                    <a:pt x="112" y="149"/>
                    <a:pt x="131" y="170"/>
                    <a:pt x="138" y="169"/>
                  </a:cubicBezTo>
                  <a:cubicBezTo>
                    <a:pt x="157" y="166"/>
                    <a:pt x="181" y="159"/>
                    <a:pt x="192" y="145"/>
                  </a:cubicBezTo>
                  <a:cubicBezTo>
                    <a:pt x="215" y="115"/>
                    <a:pt x="200" y="68"/>
                    <a:pt x="167" y="45"/>
                  </a:cubicBezTo>
                  <a:cubicBezTo>
                    <a:pt x="138" y="26"/>
                    <a:pt x="83" y="38"/>
                    <a:pt x="60" y="68"/>
                  </a:cubicBezTo>
                  <a:cubicBezTo>
                    <a:pt x="27" y="112"/>
                    <a:pt x="28" y="173"/>
                    <a:pt x="63" y="214"/>
                  </a:cubicBezTo>
                  <a:cubicBezTo>
                    <a:pt x="98" y="256"/>
                    <a:pt x="169" y="265"/>
                    <a:pt x="220" y="235"/>
                  </a:cubicBezTo>
                  <a:cubicBezTo>
                    <a:pt x="232" y="228"/>
                    <a:pt x="243" y="220"/>
                    <a:pt x="255" y="213"/>
                  </a:cubicBezTo>
                  <a:cubicBezTo>
                    <a:pt x="258" y="216"/>
                    <a:pt x="260" y="218"/>
                    <a:pt x="263" y="220"/>
                  </a:cubicBezTo>
                  <a:cubicBezTo>
                    <a:pt x="260" y="227"/>
                    <a:pt x="259" y="237"/>
                    <a:pt x="254" y="241"/>
                  </a:cubicBezTo>
                  <a:cubicBezTo>
                    <a:pt x="164" y="317"/>
                    <a:pt x="36" y="273"/>
                    <a:pt x="9" y="157"/>
                  </a:cubicBezTo>
                  <a:cubicBezTo>
                    <a:pt x="0" y="117"/>
                    <a:pt x="26" y="55"/>
                    <a:pt x="67" y="30"/>
                  </a:cubicBezTo>
                  <a:cubicBezTo>
                    <a:pt x="105" y="6"/>
                    <a:pt x="146" y="0"/>
                    <a:pt x="187" y="27"/>
                  </a:cubicBezTo>
                  <a:cubicBezTo>
                    <a:pt x="219" y="48"/>
                    <a:pt x="236" y="98"/>
                    <a:pt x="224" y="139"/>
                  </a:cubicBezTo>
                  <a:cubicBezTo>
                    <a:pt x="213" y="176"/>
                    <a:pt x="186" y="193"/>
                    <a:pt x="150" y="196"/>
                  </a:cubicBezTo>
                  <a:cubicBezTo>
                    <a:pt x="118" y="198"/>
                    <a:pt x="96" y="184"/>
                    <a:pt x="89" y="152"/>
                  </a:cubicBezTo>
                  <a:cubicBezTo>
                    <a:pt x="83" y="124"/>
                    <a:pt x="94" y="104"/>
                    <a:pt x="120" y="96"/>
                  </a:cubicBezTo>
                  <a:cubicBezTo>
                    <a:pt x="129" y="93"/>
                    <a:pt x="141" y="98"/>
                    <a:pt x="150" y="99"/>
                  </a:cubicBezTo>
                  <a:close/>
                </a:path>
              </a:pathLst>
            </a:custGeom>
            <a:solidFill>
              <a:srgbClr val="C7A167"/>
            </a:solidFill>
            <a:ln>
              <a:noFill/>
            </a:ln>
          </p:spPr>
          <p:txBody>
            <a:bodyPr vert="horz" wrap="square" lIns="91440" tIns="45720" rIns="91440" bIns="45720" numCol="1" anchor="t" anchorCtr="0" compatLnSpc="1"/>
            <a:lstStyle/>
            <a:p>
              <a:endParaRPr lang="zh-CN" altLang="en-US"/>
            </a:p>
          </p:txBody>
        </p:sp>
        <p:sp>
          <p:nvSpPr>
            <p:cNvPr id="45" name="Freeform 11"/>
            <p:cNvSpPr/>
            <p:nvPr/>
          </p:nvSpPr>
          <p:spPr bwMode="auto">
            <a:xfrm>
              <a:off x="976627" y="2485661"/>
              <a:ext cx="395956" cy="440517"/>
            </a:xfrm>
            <a:custGeom>
              <a:avLst/>
              <a:gdLst>
                <a:gd name="T0" fmla="*/ 145 w 263"/>
                <a:gd name="T1" fmla="*/ 104 h 290"/>
                <a:gd name="T2" fmla="*/ 116 w 263"/>
                <a:gd name="T3" fmla="*/ 144 h 290"/>
                <a:gd name="T4" fmla="*/ 136 w 263"/>
                <a:gd name="T5" fmla="*/ 168 h 290"/>
                <a:gd name="T6" fmla="*/ 193 w 263"/>
                <a:gd name="T7" fmla="*/ 147 h 290"/>
                <a:gd name="T8" fmla="*/ 186 w 263"/>
                <a:gd name="T9" fmla="*/ 56 h 290"/>
                <a:gd name="T10" fmla="*/ 84 w 263"/>
                <a:gd name="T11" fmla="*/ 49 h 290"/>
                <a:gd name="T12" fmla="*/ 55 w 263"/>
                <a:gd name="T13" fmla="*/ 194 h 290"/>
                <a:gd name="T14" fmla="*/ 203 w 263"/>
                <a:gd name="T15" fmla="*/ 242 h 290"/>
                <a:gd name="T16" fmla="*/ 263 w 263"/>
                <a:gd name="T17" fmla="*/ 220 h 290"/>
                <a:gd name="T18" fmla="*/ 249 w 263"/>
                <a:gd name="T19" fmla="*/ 246 h 290"/>
                <a:gd name="T20" fmla="*/ 54 w 263"/>
                <a:gd name="T21" fmla="*/ 238 h 290"/>
                <a:gd name="T22" fmla="*/ 42 w 263"/>
                <a:gd name="T23" fmla="*/ 53 h 290"/>
                <a:gd name="T24" fmla="*/ 160 w 263"/>
                <a:gd name="T25" fmla="*/ 13 h 290"/>
                <a:gd name="T26" fmla="*/ 232 w 263"/>
                <a:gd name="T27" fmla="*/ 120 h 290"/>
                <a:gd name="T28" fmla="*/ 171 w 263"/>
                <a:gd name="T29" fmla="*/ 191 h 290"/>
                <a:gd name="T30" fmla="*/ 106 w 263"/>
                <a:gd name="T31" fmla="*/ 175 h 290"/>
                <a:gd name="T32" fmla="*/ 101 w 263"/>
                <a:gd name="T33" fmla="*/ 108 h 290"/>
                <a:gd name="T34" fmla="*/ 147 w 263"/>
                <a:gd name="T35" fmla="*/ 93 h 290"/>
                <a:gd name="T36" fmla="*/ 145 w 263"/>
                <a:gd name="T37" fmla="*/ 10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290">
                  <a:moveTo>
                    <a:pt x="145" y="104"/>
                  </a:moveTo>
                  <a:cubicBezTo>
                    <a:pt x="135" y="117"/>
                    <a:pt x="122" y="129"/>
                    <a:pt x="116" y="144"/>
                  </a:cubicBezTo>
                  <a:cubicBezTo>
                    <a:pt x="114" y="149"/>
                    <a:pt x="131" y="169"/>
                    <a:pt x="136" y="168"/>
                  </a:cubicBezTo>
                  <a:cubicBezTo>
                    <a:pt x="156" y="165"/>
                    <a:pt x="179" y="160"/>
                    <a:pt x="193" y="147"/>
                  </a:cubicBezTo>
                  <a:cubicBezTo>
                    <a:pt x="217" y="125"/>
                    <a:pt x="211" y="83"/>
                    <a:pt x="186" y="56"/>
                  </a:cubicBezTo>
                  <a:cubicBezTo>
                    <a:pt x="161" y="30"/>
                    <a:pt x="114" y="27"/>
                    <a:pt x="84" y="49"/>
                  </a:cubicBezTo>
                  <a:cubicBezTo>
                    <a:pt x="35" y="86"/>
                    <a:pt x="24" y="140"/>
                    <a:pt x="55" y="194"/>
                  </a:cubicBezTo>
                  <a:cubicBezTo>
                    <a:pt x="85" y="246"/>
                    <a:pt x="150" y="267"/>
                    <a:pt x="203" y="242"/>
                  </a:cubicBezTo>
                  <a:cubicBezTo>
                    <a:pt x="221" y="233"/>
                    <a:pt x="238" y="224"/>
                    <a:pt x="263" y="220"/>
                  </a:cubicBezTo>
                  <a:cubicBezTo>
                    <a:pt x="258" y="229"/>
                    <a:pt x="256" y="240"/>
                    <a:pt x="249" y="246"/>
                  </a:cubicBezTo>
                  <a:cubicBezTo>
                    <a:pt x="196" y="290"/>
                    <a:pt x="103" y="286"/>
                    <a:pt x="54" y="238"/>
                  </a:cubicBezTo>
                  <a:cubicBezTo>
                    <a:pt x="5" y="190"/>
                    <a:pt x="0" y="109"/>
                    <a:pt x="42" y="53"/>
                  </a:cubicBezTo>
                  <a:cubicBezTo>
                    <a:pt x="66" y="20"/>
                    <a:pt x="125" y="0"/>
                    <a:pt x="160" y="13"/>
                  </a:cubicBezTo>
                  <a:cubicBezTo>
                    <a:pt x="209" y="31"/>
                    <a:pt x="236" y="71"/>
                    <a:pt x="232" y="120"/>
                  </a:cubicBezTo>
                  <a:cubicBezTo>
                    <a:pt x="228" y="157"/>
                    <a:pt x="203" y="182"/>
                    <a:pt x="171" y="191"/>
                  </a:cubicBezTo>
                  <a:cubicBezTo>
                    <a:pt x="152" y="196"/>
                    <a:pt x="124" y="187"/>
                    <a:pt x="106" y="175"/>
                  </a:cubicBezTo>
                  <a:cubicBezTo>
                    <a:pt x="80" y="158"/>
                    <a:pt x="84" y="129"/>
                    <a:pt x="101" y="108"/>
                  </a:cubicBezTo>
                  <a:cubicBezTo>
                    <a:pt x="109" y="97"/>
                    <a:pt x="131" y="97"/>
                    <a:pt x="147" y="93"/>
                  </a:cubicBezTo>
                  <a:cubicBezTo>
                    <a:pt x="146" y="96"/>
                    <a:pt x="145" y="100"/>
                    <a:pt x="145" y="104"/>
                  </a:cubicBezTo>
                  <a:close/>
                </a:path>
              </a:pathLst>
            </a:custGeom>
            <a:solidFill>
              <a:srgbClr val="C7A167"/>
            </a:solidFill>
            <a:ln>
              <a:noFill/>
            </a:ln>
          </p:spPr>
          <p:txBody>
            <a:bodyPr vert="horz" wrap="square" lIns="91440" tIns="45720" rIns="91440" bIns="45720" numCol="1" anchor="t" anchorCtr="0" compatLnSpc="1"/>
            <a:lstStyle/>
            <a:p>
              <a:endParaRPr lang="zh-CN" altLang="en-US"/>
            </a:p>
          </p:txBody>
        </p:sp>
      </p:grpSp>
      <p:sp>
        <p:nvSpPr>
          <p:cNvPr id="47" name="Freeform 9"/>
          <p:cNvSpPr/>
          <p:nvPr/>
        </p:nvSpPr>
        <p:spPr bwMode="auto">
          <a:xfrm>
            <a:off x="5439541" y="3524961"/>
            <a:ext cx="810957" cy="332524"/>
          </a:xfrm>
          <a:custGeom>
            <a:avLst/>
            <a:gdLst>
              <a:gd name="T0" fmla="*/ 745 w 745"/>
              <a:gd name="T1" fmla="*/ 173 h 285"/>
              <a:gd name="T2" fmla="*/ 616 w 745"/>
              <a:gd name="T3" fmla="*/ 211 h 285"/>
              <a:gd name="T4" fmla="*/ 556 w 745"/>
              <a:gd name="T5" fmla="*/ 189 h 285"/>
              <a:gd name="T6" fmla="*/ 269 w 745"/>
              <a:gd name="T7" fmla="*/ 228 h 285"/>
              <a:gd name="T8" fmla="*/ 99 w 745"/>
              <a:gd name="T9" fmla="*/ 262 h 285"/>
              <a:gd name="T10" fmla="*/ 14 w 745"/>
              <a:gd name="T11" fmla="*/ 107 h 285"/>
              <a:gd name="T12" fmla="*/ 144 w 745"/>
              <a:gd name="T13" fmla="*/ 5 h 285"/>
              <a:gd name="T14" fmla="*/ 230 w 745"/>
              <a:gd name="T15" fmla="*/ 114 h 285"/>
              <a:gd name="T16" fmla="*/ 151 w 745"/>
              <a:gd name="T17" fmla="*/ 191 h 285"/>
              <a:gd name="T18" fmla="*/ 93 w 745"/>
              <a:gd name="T19" fmla="*/ 143 h 285"/>
              <a:gd name="T20" fmla="*/ 132 w 745"/>
              <a:gd name="T21" fmla="*/ 87 h 285"/>
              <a:gd name="T22" fmla="*/ 158 w 745"/>
              <a:gd name="T23" fmla="*/ 94 h 285"/>
              <a:gd name="T24" fmla="*/ 138 w 745"/>
              <a:gd name="T25" fmla="*/ 112 h 285"/>
              <a:gd name="T26" fmla="*/ 121 w 745"/>
              <a:gd name="T27" fmla="*/ 149 h 285"/>
              <a:gd name="T28" fmla="*/ 169 w 745"/>
              <a:gd name="T29" fmla="*/ 162 h 285"/>
              <a:gd name="T30" fmla="*/ 201 w 745"/>
              <a:gd name="T31" fmla="*/ 78 h 285"/>
              <a:gd name="T32" fmla="*/ 123 w 745"/>
              <a:gd name="T33" fmla="*/ 31 h 285"/>
              <a:gd name="T34" fmla="*/ 39 w 745"/>
              <a:gd name="T35" fmla="*/ 154 h 285"/>
              <a:gd name="T36" fmla="*/ 188 w 745"/>
              <a:gd name="T37" fmla="*/ 242 h 285"/>
              <a:gd name="T38" fmla="*/ 285 w 745"/>
              <a:gd name="T39" fmla="*/ 183 h 285"/>
              <a:gd name="T40" fmla="*/ 558 w 745"/>
              <a:gd name="T41" fmla="*/ 161 h 285"/>
              <a:gd name="T42" fmla="*/ 723 w 745"/>
              <a:gd name="T43" fmla="*/ 170 h 285"/>
              <a:gd name="T44" fmla="*/ 745 w 745"/>
              <a:gd name="T45" fmla="*/ 17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5" h="285">
                <a:moveTo>
                  <a:pt x="745" y="173"/>
                </a:moveTo>
                <a:cubicBezTo>
                  <a:pt x="718" y="210"/>
                  <a:pt x="664" y="225"/>
                  <a:pt x="616" y="211"/>
                </a:cubicBezTo>
                <a:cubicBezTo>
                  <a:pt x="596" y="205"/>
                  <a:pt x="575" y="199"/>
                  <a:pt x="556" y="189"/>
                </a:cubicBezTo>
                <a:cubicBezTo>
                  <a:pt x="451" y="134"/>
                  <a:pt x="356" y="155"/>
                  <a:pt x="269" y="228"/>
                </a:cubicBezTo>
                <a:cubicBezTo>
                  <a:pt x="218" y="270"/>
                  <a:pt x="162" y="285"/>
                  <a:pt x="99" y="262"/>
                </a:cubicBezTo>
                <a:cubicBezTo>
                  <a:pt x="42" y="241"/>
                  <a:pt x="0" y="163"/>
                  <a:pt x="14" y="107"/>
                </a:cubicBezTo>
                <a:cubicBezTo>
                  <a:pt x="30" y="44"/>
                  <a:pt x="86" y="0"/>
                  <a:pt x="144" y="5"/>
                </a:cubicBezTo>
                <a:cubicBezTo>
                  <a:pt x="186" y="9"/>
                  <a:pt x="236" y="48"/>
                  <a:pt x="230" y="114"/>
                </a:cubicBezTo>
                <a:cubicBezTo>
                  <a:pt x="226" y="160"/>
                  <a:pt x="197" y="191"/>
                  <a:pt x="151" y="191"/>
                </a:cubicBezTo>
                <a:cubicBezTo>
                  <a:pt x="118" y="191"/>
                  <a:pt x="98" y="176"/>
                  <a:pt x="93" y="143"/>
                </a:cubicBezTo>
                <a:cubicBezTo>
                  <a:pt x="87" y="112"/>
                  <a:pt x="105" y="96"/>
                  <a:pt x="132" y="87"/>
                </a:cubicBezTo>
                <a:cubicBezTo>
                  <a:pt x="137" y="85"/>
                  <a:pt x="145" y="90"/>
                  <a:pt x="158" y="94"/>
                </a:cubicBezTo>
                <a:cubicBezTo>
                  <a:pt x="148" y="102"/>
                  <a:pt x="141" y="106"/>
                  <a:pt x="138" y="112"/>
                </a:cubicBezTo>
                <a:cubicBezTo>
                  <a:pt x="131" y="124"/>
                  <a:pt x="126" y="136"/>
                  <a:pt x="121" y="149"/>
                </a:cubicBezTo>
                <a:cubicBezTo>
                  <a:pt x="137" y="154"/>
                  <a:pt x="155" y="166"/>
                  <a:pt x="169" y="162"/>
                </a:cubicBezTo>
                <a:cubicBezTo>
                  <a:pt x="199" y="153"/>
                  <a:pt x="213" y="110"/>
                  <a:pt x="201" y="78"/>
                </a:cubicBezTo>
                <a:cubicBezTo>
                  <a:pt x="189" y="45"/>
                  <a:pt x="153" y="24"/>
                  <a:pt x="123" y="31"/>
                </a:cubicBezTo>
                <a:cubicBezTo>
                  <a:pt x="62" y="45"/>
                  <a:pt x="25" y="100"/>
                  <a:pt x="39" y="154"/>
                </a:cubicBezTo>
                <a:cubicBezTo>
                  <a:pt x="58" y="225"/>
                  <a:pt x="122" y="266"/>
                  <a:pt x="188" y="242"/>
                </a:cubicBezTo>
                <a:cubicBezTo>
                  <a:pt x="223" y="229"/>
                  <a:pt x="253" y="203"/>
                  <a:pt x="285" y="183"/>
                </a:cubicBezTo>
                <a:cubicBezTo>
                  <a:pt x="372" y="126"/>
                  <a:pt x="462" y="114"/>
                  <a:pt x="558" y="161"/>
                </a:cubicBezTo>
                <a:cubicBezTo>
                  <a:pt x="611" y="188"/>
                  <a:pt x="666" y="208"/>
                  <a:pt x="723" y="170"/>
                </a:cubicBezTo>
                <a:cubicBezTo>
                  <a:pt x="727" y="167"/>
                  <a:pt x="736" y="171"/>
                  <a:pt x="745" y="173"/>
                </a:cubicBezTo>
                <a:close/>
              </a:path>
            </a:pathLst>
          </a:custGeom>
          <a:solidFill>
            <a:srgbClr val="C7A167"/>
          </a:solidFill>
          <a:ln>
            <a:noFill/>
          </a:ln>
        </p:spPr>
        <p:txBody>
          <a:bodyPr vert="horz" wrap="square" lIns="91440" tIns="45720" rIns="91440" bIns="45720" numCol="1" anchor="t" anchorCtr="0" compatLnSpc="1"/>
          <a:lstStyle/>
          <a:p>
            <a:endParaRPr lang="zh-CN" altLang="en-US"/>
          </a:p>
        </p:txBody>
      </p:sp>
      <p:sp>
        <p:nvSpPr>
          <p:cNvPr id="3" name="矩形 2"/>
          <p:cNvSpPr/>
          <p:nvPr/>
        </p:nvSpPr>
        <p:spPr>
          <a:xfrm>
            <a:off x="7894903" y="1279146"/>
            <a:ext cx="2692866" cy="369332"/>
          </a:xfrm>
          <a:prstGeom prst="rect">
            <a:avLst/>
          </a:prstGeom>
        </p:spPr>
        <p:txBody>
          <a:bodyPr wrap="square">
            <a:spAutoFit/>
          </a:bodyPr>
          <a:lstStyle/>
          <a:p>
            <a:pPr algn="dist"/>
            <a:r>
              <a:rPr lang="en-US" altLang="zh-CN" dirty="0">
                <a:solidFill>
                  <a:schemeClr val="accent1">
                    <a:lumMod val="50000"/>
                  </a:schemeClr>
                </a:solidFill>
                <a:latin typeface="Kozuka Mincho Pro EL" panose="02020200000000000000" pitchFamily="18" charset="-128"/>
                <a:ea typeface="Kozuka Mincho Pro EL" panose="02020200000000000000" pitchFamily="18" charset="-128"/>
              </a:rPr>
              <a:t>website orientation</a:t>
            </a:r>
            <a:endParaRPr lang="zh-CN" altLang="en-US" dirty="0">
              <a:solidFill>
                <a:schemeClr val="accent1">
                  <a:lumMod val="50000"/>
                </a:schemeClr>
              </a:solidFill>
              <a:latin typeface="Kozuka Mincho Pro EL" panose="02020200000000000000" pitchFamily="18" charset="-128"/>
              <a:ea typeface="Kozuka Mincho Pro EL" panose="02020200000000000000" pitchFamily="18" charset="-128"/>
            </a:endParaRPr>
          </a:p>
        </p:txBody>
      </p:sp>
      <p:sp>
        <p:nvSpPr>
          <p:cNvPr id="5" name="TextBox 4"/>
          <p:cNvSpPr txBox="1"/>
          <p:nvPr/>
        </p:nvSpPr>
        <p:spPr>
          <a:xfrm>
            <a:off x="6979920" y="1731010"/>
            <a:ext cx="4728210" cy="4523105"/>
          </a:xfrm>
          <a:prstGeom prst="rect">
            <a:avLst/>
          </a:prstGeom>
          <a:noFill/>
        </p:spPr>
        <p:txBody>
          <a:bodyPr wrap="square" rtlCol="0">
            <a:spAutoFit/>
          </a:bodyPr>
          <a:lstStyle/>
          <a:p>
            <a:pPr fontAlgn="auto">
              <a:lnSpc>
                <a:spcPct val="200000"/>
              </a:lnSpc>
            </a:pPr>
            <a:r>
              <a:rPr altLang="zh-CN" sz="1600" dirty="0">
                <a:latin typeface="微软雅黑" panose="020B0503020204020204" charset="-122"/>
                <a:ea typeface="微软雅黑" panose="020B0503020204020204" charset="-122"/>
                <a:cs typeface="微软雅黑" panose="020B0503020204020204" charset="-122"/>
              </a:rPr>
              <a:t>浸染时光网为想要了解蜡染这一非物质文化遗产的人们搭建了一个平台，方便感兴趣的人们进行更深入更全面的学习了解。</a:t>
            </a:r>
            <a:endParaRPr altLang="zh-CN" sz="1600" dirty="0">
              <a:latin typeface="微软雅黑" panose="020B0503020204020204" charset="-122"/>
              <a:ea typeface="微软雅黑" panose="020B0503020204020204" charset="-122"/>
              <a:cs typeface="微软雅黑" panose="020B0503020204020204" charset="-122"/>
            </a:endParaRPr>
          </a:p>
          <a:p>
            <a:pPr fontAlgn="auto">
              <a:lnSpc>
                <a:spcPct val="200000"/>
              </a:lnSpc>
            </a:pPr>
            <a:r>
              <a:rPr altLang="zh-CN" sz="1600" dirty="0">
                <a:latin typeface="微软雅黑" panose="020B0503020204020204" charset="-122"/>
                <a:ea typeface="微软雅黑" panose="020B0503020204020204" charset="-122"/>
                <a:cs typeface="微软雅黑" panose="020B0503020204020204" charset="-122"/>
              </a:rPr>
              <a:t>网站内不仅有关于蜡染的起源、蜡染的介绍，还展示了蜡染过程、蜡染纹样以及蜡染的文创，让用户可以更方便、更直观地了解其中的内涵。同时用户也可以提出自己的意见建议，通过用户的反馈信息，我们能更好地组织网络资源，修改完善网站。既满足了用户的需求也能促进网站的进步。</a:t>
            </a:r>
            <a:endParaRPr altLang="zh-CN" sz="16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5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2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25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25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1000"/>
                                        <p:tgtEl>
                                          <p:spTgt spid="83"/>
                                        </p:tgtEl>
                                      </p:cBhvr>
                                    </p:animEffect>
                                    <p:anim calcmode="lin" valueType="num">
                                      <p:cBhvr>
                                        <p:cTn id="38" dur="1000" fill="hold"/>
                                        <p:tgtEl>
                                          <p:spTgt spid="83"/>
                                        </p:tgtEl>
                                        <p:attrNameLst>
                                          <p:attrName>ppt_x</p:attrName>
                                        </p:attrNameLst>
                                      </p:cBhvr>
                                      <p:tavLst>
                                        <p:tav tm="0">
                                          <p:val>
                                            <p:strVal val="#ppt_x"/>
                                          </p:val>
                                        </p:tav>
                                        <p:tav tm="100000">
                                          <p:val>
                                            <p:strVal val="#ppt_x"/>
                                          </p:val>
                                        </p:tav>
                                      </p:tavLst>
                                    </p:anim>
                                    <p:anim calcmode="lin" valueType="num">
                                      <p:cBhvr>
                                        <p:cTn id="39" dur="1000" fill="hold"/>
                                        <p:tgtEl>
                                          <p:spTgt spid="8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25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animBg="1"/>
      <p:bldP spid="33" grpId="0" bldLvl="0" animBg="1"/>
      <p:bldP spid="47" grpId="0" animBg="1"/>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486880" y="1061378"/>
            <a:ext cx="3218239" cy="5283782"/>
            <a:chOff x="4486880" y="1057110"/>
            <a:chExt cx="3218239" cy="5283782"/>
          </a:xfrm>
          <a:effectLst>
            <a:outerShdw blurRad="50800" dist="38100" dir="5400000" algn="t" rotWithShape="0">
              <a:prstClr val="black">
                <a:alpha val="40000"/>
              </a:prstClr>
            </a:outerShdw>
          </a:effectLst>
        </p:grpSpPr>
        <p:grpSp>
          <p:nvGrpSpPr>
            <p:cNvPr id="24" name="组合 23"/>
            <p:cNvGrpSpPr/>
            <p:nvPr/>
          </p:nvGrpSpPr>
          <p:grpSpPr>
            <a:xfrm>
              <a:off x="4486880" y="4985979"/>
              <a:ext cx="3218239" cy="1354913"/>
              <a:chOff x="4768611" y="4224026"/>
              <a:chExt cx="2708031" cy="1354913"/>
            </a:xfrm>
          </p:grpSpPr>
          <p:sp>
            <p:nvSpPr>
              <p:cNvPr id="28" name="任意多边形 27"/>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rgbClr val="35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1"/>
              <a:srcRect l="40139" t="23540" r="40548" b="31832"/>
              <a:stretch>
                <a:fillRect/>
              </a:stretch>
            </p:blipFill>
            <p:spPr>
              <a:xfrm>
                <a:off x="4768611" y="4224026"/>
                <a:ext cx="2708031" cy="1354913"/>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25" name="矩形 24"/>
            <p:cNvSpPr/>
            <p:nvPr/>
          </p:nvSpPr>
          <p:spPr>
            <a:xfrm>
              <a:off x="4486880" y="1057110"/>
              <a:ext cx="3218239" cy="3972090"/>
            </a:xfrm>
            <a:prstGeom prst="rect">
              <a:avLst/>
            </a:prstGeom>
            <a:gradFill>
              <a:gsLst>
                <a:gs pos="0">
                  <a:srgbClr val="354C75"/>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rotWithShape="1">
          <a:blip r:embed="rId2"/>
          <a:srcRect t="65611"/>
          <a:stretch>
            <a:fillRect/>
          </a:stretch>
        </p:blipFill>
        <p:spPr>
          <a:xfrm>
            <a:off x="2392359" y="1057110"/>
            <a:ext cx="7407282" cy="733789"/>
          </a:xfrm>
          <a:prstGeom prst="rect">
            <a:avLst/>
          </a:prstGeom>
        </p:spPr>
      </p:pic>
      <p:grpSp>
        <p:nvGrpSpPr>
          <p:cNvPr id="32" name="组合 31"/>
          <p:cNvGrpSpPr/>
          <p:nvPr/>
        </p:nvGrpSpPr>
        <p:grpSpPr>
          <a:xfrm>
            <a:off x="5280069" y="1534394"/>
            <a:ext cx="1654630" cy="1654630"/>
            <a:chOff x="5280069" y="2150615"/>
            <a:chExt cx="1654630" cy="1654630"/>
          </a:xfrm>
        </p:grpSpPr>
        <p:sp>
          <p:nvSpPr>
            <p:cNvPr id="33" name="椭圆 32"/>
            <p:cNvSpPr/>
            <p:nvPr/>
          </p:nvSpPr>
          <p:spPr>
            <a:xfrm>
              <a:off x="5280069" y="2150615"/>
              <a:ext cx="1654630" cy="1654630"/>
            </a:xfrm>
            <a:prstGeom prst="ellipse">
              <a:avLst/>
            </a:prstGeom>
            <a:solidFill>
              <a:srgbClr val="14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5459384" y="2329930"/>
              <a:ext cx="1296000" cy="1296000"/>
            </a:xfrm>
            <a:prstGeom prst="ellipse">
              <a:avLst/>
            </a:prstGeom>
            <a:solidFill>
              <a:srgbClr val="21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21"/>
          <p:cNvSpPr txBox="1"/>
          <p:nvPr/>
        </p:nvSpPr>
        <p:spPr>
          <a:xfrm>
            <a:off x="5347270" y="1376585"/>
            <a:ext cx="1480114" cy="1862048"/>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11500" dirty="0">
                <a:solidFill>
                  <a:schemeClr val="bg1"/>
                </a:solidFill>
                <a:latin typeface="钟齐李洤标准草书符号" panose="02010600030101010101" pitchFamily="2" charset="-122"/>
                <a:ea typeface="钟齐李洤标准草书符号" panose="02010600030101010101" pitchFamily="2" charset="-122"/>
              </a:rPr>
              <a:t>二</a:t>
            </a:r>
            <a:endParaRPr lang="zh-CN" altLang="en-US" sz="11500" dirty="0">
              <a:solidFill>
                <a:schemeClr val="bg1"/>
              </a:solidFill>
              <a:latin typeface="钟齐李洤标准草书符号" panose="02010600030101010101" pitchFamily="2" charset="-122"/>
              <a:ea typeface="钟齐李洤标准草书符号" panose="02010600030101010101" pitchFamily="2" charset="-122"/>
            </a:endParaRPr>
          </a:p>
        </p:txBody>
      </p:sp>
      <p:sp>
        <p:nvSpPr>
          <p:cNvPr id="37" name="文本框 22"/>
          <p:cNvSpPr txBox="1"/>
          <p:nvPr/>
        </p:nvSpPr>
        <p:spPr>
          <a:xfrm>
            <a:off x="4736767" y="3396442"/>
            <a:ext cx="2741233" cy="584775"/>
          </a:xfrm>
          <a:prstGeom prst="rect">
            <a:avLst/>
          </a:prstGeom>
          <a:noFill/>
        </p:spPr>
        <p:txBody>
          <a:bodyPr wrap="square" rtlCol="0">
            <a:spAutoFit/>
          </a:bodyPr>
          <a:lstStyle/>
          <a:p>
            <a:pPr algn="dist"/>
            <a:r>
              <a:rPr lang="zh-CN" altLang="en-US" sz="3200" dirty="0" smtClean="0">
                <a:solidFill>
                  <a:schemeClr val="bg1"/>
                </a:solidFill>
                <a:latin typeface="方正姚体" panose="02010601030101010101" pitchFamily="2" charset="-122"/>
                <a:ea typeface="方正姚体" panose="02010601030101010101" pitchFamily="2" charset="-122"/>
              </a:rPr>
              <a:t>网站需求分析</a:t>
            </a:r>
            <a:endParaRPr lang="zh-CN" altLang="en-US" sz="3200" dirty="0">
              <a:solidFill>
                <a:schemeClr val="bg1"/>
              </a:solidFill>
              <a:latin typeface="方正姚体" panose="02010601030101010101" pitchFamily="2" charset="-122"/>
              <a:ea typeface="方正姚体" panose="02010601030101010101" pitchFamily="2" charset="-122"/>
            </a:endParaRPr>
          </a:p>
        </p:txBody>
      </p:sp>
      <p:sp>
        <p:nvSpPr>
          <p:cNvPr id="38" name="矩形 37"/>
          <p:cNvSpPr/>
          <p:nvPr/>
        </p:nvSpPr>
        <p:spPr>
          <a:xfrm>
            <a:off x="4298482" y="4204316"/>
            <a:ext cx="3619072" cy="414020"/>
          </a:xfrm>
          <a:prstGeom prst="rect">
            <a:avLst/>
          </a:prstGeom>
          <a:noFill/>
        </p:spPr>
        <p:txBody>
          <a:bodyPr vert="horz" wrap="square" rtlCol="0">
            <a:spAutoFit/>
          </a:bodyPr>
          <a:lstStyle/>
          <a:p>
            <a:pPr algn="ctr">
              <a:lnSpc>
                <a:spcPct val="150000"/>
              </a:lnSpc>
            </a:pPr>
            <a:r>
              <a:rPr lang="zh-CN" altLang="en-US" sz="1400" spc="300" dirty="0" smtClean="0">
                <a:solidFill>
                  <a:schemeClr val="bg1"/>
                </a:solidFill>
                <a:latin typeface="方正姚体" panose="02010601030101010101" pitchFamily="2" charset="-122"/>
                <a:ea typeface="方正姚体" panose="02010601030101010101" pitchFamily="2" charset="-122"/>
              </a:rPr>
              <a:t>分析网站的受众群体</a:t>
            </a:r>
            <a:endParaRPr lang="zh-CN" altLang="en-US" sz="1400" spc="300" dirty="0" smtClean="0">
              <a:solidFill>
                <a:schemeClr val="bg1"/>
              </a:solidFill>
              <a:latin typeface="方正姚体" panose="02010601030101010101" pitchFamily="2" charset="-122"/>
              <a:ea typeface="方正姚体" panose="02010601030101010101" pitchFamily="2" charset="-122"/>
            </a:endParaRPr>
          </a:p>
        </p:txBody>
      </p:sp>
      <p:cxnSp>
        <p:nvCxnSpPr>
          <p:cNvPr id="39" name="直接连接符 38"/>
          <p:cNvCxnSpPr/>
          <p:nvPr/>
        </p:nvCxnSpPr>
        <p:spPr>
          <a:xfrm>
            <a:off x="5925633" y="4010401"/>
            <a:ext cx="3635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6" presetClass="entr" presetSubtype="21" fill="hold" nodeType="withEffect">
                                  <p:stCondLst>
                                    <p:cond delay="30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par>
                                <p:cTn id="11" presetID="10" presetClass="entr" presetSubtype="0" fill="hold" nodeType="withEffect">
                                  <p:stCondLst>
                                    <p:cond delay="6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18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269658" y="-96528"/>
            <a:ext cx="12833566" cy="1483768"/>
          </a:xfrm>
          <a:custGeom>
            <a:avLst/>
            <a:gdLst>
              <a:gd name="T0" fmla="*/ 1519 w 1524"/>
              <a:gd name="T1" fmla="*/ 80 h 214"/>
              <a:gd name="T2" fmla="*/ 1502 w 1524"/>
              <a:gd name="T3" fmla="*/ 134 h 214"/>
              <a:gd name="T4" fmla="*/ 1370 w 1524"/>
              <a:gd name="T5" fmla="*/ 159 h 214"/>
              <a:gd name="T6" fmla="*/ 1279 w 1524"/>
              <a:gd name="T7" fmla="*/ 138 h 214"/>
              <a:gd name="T8" fmla="*/ 1226 w 1524"/>
              <a:gd name="T9" fmla="*/ 134 h 214"/>
              <a:gd name="T10" fmla="*/ 583 w 1524"/>
              <a:gd name="T11" fmla="*/ 137 h 214"/>
              <a:gd name="T12" fmla="*/ 578 w 1524"/>
              <a:gd name="T13" fmla="*/ 150 h 214"/>
              <a:gd name="T14" fmla="*/ 497 w 1524"/>
              <a:gd name="T15" fmla="*/ 168 h 214"/>
              <a:gd name="T16" fmla="*/ 420 w 1524"/>
              <a:gd name="T17" fmla="*/ 178 h 214"/>
              <a:gd name="T18" fmla="*/ 51 w 1524"/>
              <a:gd name="T19" fmla="*/ 195 h 214"/>
              <a:gd name="T20" fmla="*/ 133 w 1524"/>
              <a:gd name="T21" fmla="*/ 99 h 214"/>
              <a:gd name="T22" fmla="*/ 72 w 1524"/>
              <a:gd name="T23" fmla="*/ 105 h 214"/>
              <a:gd name="T24" fmla="*/ 5 w 1524"/>
              <a:gd name="T25" fmla="*/ 111 h 214"/>
              <a:gd name="T26" fmla="*/ 4 w 1524"/>
              <a:gd name="T27" fmla="*/ 63 h 214"/>
              <a:gd name="T28" fmla="*/ 615 w 1524"/>
              <a:gd name="T29" fmla="*/ 187 h 214"/>
              <a:gd name="T30" fmla="*/ 458 w 1524"/>
              <a:gd name="T31" fmla="*/ 182 h 214"/>
              <a:gd name="T32" fmla="*/ 428 w 1524"/>
              <a:gd name="T33" fmla="*/ 142 h 214"/>
              <a:gd name="T34" fmla="*/ 91 w 1524"/>
              <a:gd name="T35" fmla="*/ 132 h 214"/>
              <a:gd name="T36" fmla="*/ 438 w 1524"/>
              <a:gd name="T37" fmla="*/ 40 h 214"/>
              <a:gd name="T38" fmla="*/ 244 w 1524"/>
              <a:gd name="T39" fmla="*/ 43 h 214"/>
              <a:gd name="T40" fmla="*/ 312 w 1524"/>
              <a:gd name="T41" fmla="*/ 33 h 214"/>
              <a:gd name="T42" fmla="*/ 600 w 1524"/>
              <a:gd name="T43" fmla="*/ 56 h 214"/>
              <a:gd name="T44" fmla="*/ 787 w 1524"/>
              <a:gd name="T45" fmla="*/ 72 h 214"/>
              <a:gd name="T46" fmla="*/ 670 w 1524"/>
              <a:gd name="T47" fmla="*/ 56 h 214"/>
              <a:gd name="T48" fmla="*/ 694 w 1524"/>
              <a:gd name="T49" fmla="*/ 34 h 214"/>
              <a:gd name="T50" fmla="*/ 833 w 1524"/>
              <a:gd name="T51" fmla="*/ 153 h 214"/>
              <a:gd name="T52" fmla="*/ 807 w 1524"/>
              <a:gd name="T53" fmla="*/ 96 h 214"/>
              <a:gd name="T54" fmla="*/ 946 w 1524"/>
              <a:gd name="T55" fmla="*/ 81 h 214"/>
              <a:gd name="T56" fmla="*/ 925 w 1524"/>
              <a:gd name="T57" fmla="*/ 32 h 214"/>
              <a:gd name="T58" fmla="*/ 936 w 1524"/>
              <a:gd name="T59" fmla="*/ 56 h 214"/>
              <a:gd name="T60" fmla="*/ 836 w 1524"/>
              <a:gd name="T61" fmla="*/ 51 h 214"/>
              <a:gd name="T62" fmla="*/ 1267 w 1524"/>
              <a:gd name="T63" fmla="*/ 78 h 214"/>
              <a:gd name="T64" fmla="*/ 1141 w 1524"/>
              <a:gd name="T65" fmla="*/ 42 h 214"/>
              <a:gd name="T66" fmla="*/ 1246 w 1524"/>
              <a:gd name="T67" fmla="*/ 62 h 214"/>
              <a:gd name="T68" fmla="*/ 1475 w 1524"/>
              <a:gd name="T69" fmla="*/ 61 h 214"/>
              <a:gd name="T70" fmla="*/ 1434 w 1524"/>
              <a:gd name="T71" fmla="*/ 58 h 214"/>
              <a:gd name="T72" fmla="*/ 1335 w 1524"/>
              <a:gd name="T73" fmla="*/ 71 h 214"/>
              <a:gd name="T74" fmla="*/ 1281 w 1524"/>
              <a:gd name="T75" fmla="*/ 105 h 214"/>
              <a:gd name="T76" fmla="*/ 1296 w 1524"/>
              <a:gd name="T77" fmla="*/ 90 h 214"/>
              <a:gd name="T78" fmla="*/ 1469 w 1524"/>
              <a:gd name="T79" fmla="*/ 152 h 214"/>
              <a:gd name="T80" fmla="*/ 1382 w 1524"/>
              <a:gd name="T81" fmla="*/ 209 h 214"/>
              <a:gd name="T82" fmla="*/ 1334 w 1524"/>
              <a:gd name="T83" fmla="*/ 154 h 214"/>
              <a:gd name="T84" fmla="*/ 1394 w 1524"/>
              <a:gd name="T85" fmla="*/ 71 h 214"/>
              <a:gd name="T86" fmla="*/ 1064 w 1524"/>
              <a:gd name="T87" fmla="*/ 61 h 214"/>
              <a:gd name="T88" fmla="*/ 987 w 1524"/>
              <a:gd name="T89" fmla="*/ 60 h 214"/>
              <a:gd name="T90" fmla="*/ 1013 w 1524"/>
              <a:gd name="T91" fmla="*/ 72 h 214"/>
              <a:gd name="T92" fmla="*/ 904 w 1524"/>
              <a:gd name="T93" fmla="*/ 113 h 214"/>
              <a:gd name="T94" fmla="*/ 968 w 1524"/>
              <a:gd name="T95" fmla="*/ 94 h 214"/>
              <a:gd name="T96" fmla="*/ 894 w 1524"/>
              <a:gd name="T97" fmla="*/ 194 h 214"/>
              <a:gd name="T98" fmla="*/ 835 w 1524"/>
              <a:gd name="T99" fmla="*/ 33 h 214"/>
              <a:gd name="T100" fmla="*/ 665 w 1524"/>
              <a:gd name="T101" fmla="*/ 51 h 214"/>
              <a:gd name="T102" fmla="*/ 489 w 1524"/>
              <a:gd name="T103" fmla="*/ 60 h 214"/>
              <a:gd name="T104" fmla="*/ 458 w 1524"/>
              <a:gd name="T105" fmla="*/ 93 h 214"/>
              <a:gd name="T106" fmla="*/ 475 w 1524"/>
              <a:gd name="T107" fmla="*/ 74 h 214"/>
              <a:gd name="T108" fmla="*/ 295 w 1524"/>
              <a:gd name="T109" fmla="*/ 120 h 214"/>
              <a:gd name="T110" fmla="*/ 306 w 1524"/>
              <a:gd name="T111" fmla="*/ 100 h 214"/>
              <a:gd name="T112" fmla="*/ 176 w 1524"/>
              <a:gd name="T113" fmla="*/ 108 h 214"/>
              <a:gd name="T114" fmla="*/ 171 w 1524"/>
              <a:gd name="T115" fmla="*/ 71 h 214"/>
              <a:gd name="T116" fmla="*/ 41 w 1524"/>
              <a:gd name="T117" fmla="*/ 30 h 214"/>
              <a:gd name="T118" fmla="*/ 123 w 1524"/>
              <a:gd name="T119" fmla="*/ 57 h 214"/>
              <a:gd name="T120" fmla="*/ 26 w 1524"/>
              <a:gd name="T12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4" h="214">
                <a:moveTo>
                  <a:pt x="1524" y="30"/>
                </a:moveTo>
                <a:cubicBezTo>
                  <a:pt x="1524" y="31"/>
                  <a:pt x="1524" y="32"/>
                  <a:pt x="1523" y="33"/>
                </a:cubicBezTo>
                <a:cubicBezTo>
                  <a:pt x="1497" y="33"/>
                  <a:pt x="1497" y="33"/>
                  <a:pt x="1497" y="33"/>
                </a:cubicBezTo>
                <a:cubicBezTo>
                  <a:pt x="1496" y="33"/>
                  <a:pt x="1496" y="33"/>
                  <a:pt x="1496" y="33"/>
                </a:cubicBezTo>
                <a:cubicBezTo>
                  <a:pt x="1501" y="37"/>
                  <a:pt x="1508" y="38"/>
                  <a:pt x="1514" y="40"/>
                </a:cubicBezTo>
                <a:cubicBezTo>
                  <a:pt x="1515" y="41"/>
                  <a:pt x="1517" y="39"/>
                  <a:pt x="1518" y="40"/>
                </a:cubicBezTo>
                <a:cubicBezTo>
                  <a:pt x="1519" y="41"/>
                  <a:pt x="1518" y="42"/>
                  <a:pt x="1517" y="43"/>
                </a:cubicBezTo>
                <a:cubicBezTo>
                  <a:pt x="1510" y="44"/>
                  <a:pt x="1503" y="41"/>
                  <a:pt x="1497" y="38"/>
                </a:cubicBezTo>
                <a:cubicBezTo>
                  <a:pt x="1496" y="41"/>
                  <a:pt x="1499" y="43"/>
                  <a:pt x="1500" y="45"/>
                </a:cubicBezTo>
                <a:cubicBezTo>
                  <a:pt x="1505" y="48"/>
                  <a:pt x="1511" y="51"/>
                  <a:pt x="1516" y="50"/>
                </a:cubicBezTo>
                <a:cubicBezTo>
                  <a:pt x="1518" y="50"/>
                  <a:pt x="1520" y="51"/>
                  <a:pt x="1518" y="52"/>
                </a:cubicBezTo>
                <a:cubicBezTo>
                  <a:pt x="1513" y="55"/>
                  <a:pt x="1509" y="51"/>
                  <a:pt x="1503" y="51"/>
                </a:cubicBezTo>
                <a:cubicBezTo>
                  <a:pt x="1501" y="51"/>
                  <a:pt x="1502" y="54"/>
                  <a:pt x="1501" y="55"/>
                </a:cubicBezTo>
                <a:cubicBezTo>
                  <a:pt x="1505" y="59"/>
                  <a:pt x="1511" y="61"/>
                  <a:pt x="1517" y="61"/>
                </a:cubicBezTo>
                <a:cubicBezTo>
                  <a:pt x="1517" y="61"/>
                  <a:pt x="1517" y="62"/>
                  <a:pt x="1517" y="63"/>
                </a:cubicBezTo>
                <a:cubicBezTo>
                  <a:pt x="1511" y="64"/>
                  <a:pt x="1507" y="62"/>
                  <a:pt x="1502" y="61"/>
                </a:cubicBezTo>
                <a:cubicBezTo>
                  <a:pt x="1502" y="63"/>
                  <a:pt x="1502" y="65"/>
                  <a:pt x="1503" y="67"/>
                </a:cubicBezTo>
                <a:cubicBezTo>
                  <a:pt x="1507" y="70"/>
                  <a:pt x="1512" y="70"/>
                  <a:pt x="1517" y="69"/>
                </a:cubicBezTo>
                <a:cubicBezTo>
                  <a:pt x="1518" y="70"/>
                  <a:pt x="1518" y="71"/>
                  <a:pt x="1517" y="72"/>
                </a:cubicBezTo>
                <a:cubicBezTo>
                  <a:pt x="1513" y="74"/>
                  <a:pt x="1506" y="72"/>
                  <a:pt x="1502" y="71"/>
                </a:cubicBezTo>
                <a:cubicBezTo>
                  <a:pt x="1500" y="72"/>
                  <a:pt x="1497" y="74"/>
                  <a:pt x="1496" y="77"/>
                </a:cubicBezTo>
                <a:cubicBezTo>
                  <a:pt x="1502" y="81"/>
                  <a:pt x="1511" y="81"/>
                  <a:pt x="1519" y="80"/>
                </a:cubicBezTo>
                <a:cubicBezTo>
                  <a:pt x="1520" y="81"/>
                  <a:pt x="1520" y="82"/>
                  <a:pt x="1519" y="83"/>
                </a:cubicBezTo>
                <a:cubicBezTo>
                  <a:pt x="1509" y="86"/>
                  <a:pt x="1499" y="81"/>
                  <a:pt x="1491" y="78"/>
                </a:cubicBezTo>
                <a:cubicBezTo>
                  <a:pt x="1484" y="77"/>
                  <a:pt x="1478" y="74"/>
                  <a:pt x="1473" y="71"/>
                </a:cubicBezTo>
                <a:cubicBezTo>
                  <a:pt x="1472" y="66"/>
                  <a:pt x="1466" y="65"/>
                  <a:pt x="1462" y="61"/>
                </a:cubicBezTo>
                <a:cubicBezTo>
                  <a:pt x="1461" y="60"/>
                  <a:pt x="1460" y="60"/>
                  <a:pt x="1459" y="61"/>
                </a:cubicBezTo>
                <a:cubicBezTo>
                  <a:pt x="1460" y="65"/>
                  <a:pt x="1460" y="70"/>
                  <a:pt x="1462" y="73"/>
                </a:cubicBezTo>
                <a:cubicBezTo>
                  <a:pt x="1476" y="82"/>
                  <a:pt x="1490" y="92"/>
                  <a:pt x="1506" y="95"/>
                </a:cubicBezTo>
                <a:cubicBezTo>
                  <a:pt x="1510" y="96"/>
                  <a:pt x="1515" y="94"/>
                  <a:pt x="1519" y="96"/>
                </a:cubicBezTo>
                <a:cubicBezTo>
                  <a:pt x="1519" y="97"/>
                  <a:pt x="1519" y="97"/>
                  <a:pt x="1519" y="97"/>
                </a:cubicBezTo>
                <a:cubicBezTo>
                  <a:pt x="1496" y="101"/>
                  <a:pt x="1478" y="87"/>
                  <a:pt x="1461" y="76"/>
                </a:cubicBezTo>
                <a:cubicBezTo>
                  <a:pt x="1459" y="78"/>
                  <a:pt x="1456" y="81"/>
                  <a:pt x="1458" y="84"/>
                </a:cubicBezTo>
                <a:cubicBezTo>
                  <a:pt x="1482" y="98"/>
                  <a:pt x="1482" y="98"/>
                  <a:pt x="1482" y="98"/>
                </a:cubicBezTo>
                <a:cubicBezTo>
                  <a:pt x="1490" y="102"/>
                  <a:pt x="1499" y="104"/>
                  <a:pt x="1508" y="105"/>
                </a:cubicBezTo>
                <a:cubicBezTo>
                  <a:pt x="1512" y="106"/>
                  <a:pt x="1517" y="102"/>
                  <a:pt x="1519" y="105"/>
                </a:cubicBezTo>
                <a:cubicBezTo>
                  <a:pt x="1518" y="109"/>
                  <a:pt x="1513" y="107"/>
                  <a:pt x="1510" y="108"/>
                </a:cubicBezTo>
                <a:cubicBezTo>
                  <a:pt x="1500" y="106"/>
                  <a:pt x="1492" y="105"/>
                  <a:pt x="1484" y="103"/>
                </a:cubicBezTo>
                <a:cubicBezTo>
                  <a:pt x="1474" y="95"/>
                  <a:pt x="1464" y="91"/>
                  <a:pt x="1453" y="84"/>
                </a:cubicBezTo>
                <a:cubicBezTo>
                  <a:pt x="1451" y="85"/>
                  <a:pt x="1451" y="85"/>
                  <a:pt x="1451" y="85"/>
                </a:cubicBezTo>
                <a:cubicBezTo>
                  <a:pt x="1451" y="90"/>
                  <a:pt x="1452" y="94"/>
                  <a:pt x="1451" y="99"/>
                </a:cubicBezTo>
                <a:cubicBezTo>
                  <a:pt x="1450" y="102"/>
                  <a:pt x="1447" y="105"/>
                  <a:pt x="1447" y="108"/>
                </a:cubicBezTo>
                <a:cubicBezTo>
                  <a:pt x="1451" y="112"/>
                  <a:pt x="1456" y="114"/>
                  <a:pt x="1460" y="118"/>
                </a:cubicBezTo>
                <a:cubicBezTo>
                  <a:pt x="1474" y="124"/>
                  <a:pt x="1487" y="131"/>
                  <a:pt x="1502" y="134"/>
                </a:cubicBezTo>
                <a:cubicBezTo>
                  <a:pt x="1516" y="135"/>
                  <a:pt x="1516" y="135"/>
                  <a:pt x="1516" y="135"/>
                </a:cubicBezTo>
                <a:cubicBezTo>
                  <a:pt x="1517" y="135"/>
                  <a:pt x="1520" y="133"/>
                  <a:pt x="1521" y="135"/>
                </a:cubicBezTo>
                <a:cubicBezTo>
                  <a:pt x="1522" y="136"/>
                  <a:pt x="1521" y="137"/>
                  <a:pt x="1520" y="138"/>
                </a:cubicBezTo>
                <a:cubicBezTo>
                  <a:pt x="1497" y="139"/>
                  <a:pt x="1475" y="128"/>
                  <a:pt x="1455" y="119"/>
                </a:cubicBezTo>
                <a:cubicBezTo>
                  <a:pt x="1452" y="123"/>
                  <a:pt x="1451" y="128"/>
                  <a:pt x="1448" y="132"/>
                </a:cubicBezTo>
                <a:cubicBezTo>
                  <a:pt x="1449" y="137"/>
                  <a:pt x="1455" y="140"/>
                  <a:pt x="1460" y="141"/>
                </a:cubicBezTo>
                <a:cubicBezTo>
                  <a:pt x="1465" y="142"/>
                  <a:pt x="1467" y="137"/>
                  <a:pt x="1470" y="135"/>
                </a:cubicBezTo>
                <a:cubicBezTo>
                  <a:pt x="1472" y="136"/>
                  <a:pt x="1474" y="136"/>
                  <a:pt x="1474" y="138"/>
                </a:cubicBezTo>
                <a:cubicBezTo>
                  <a:pt x="1476" y="143"/>
                  <a:pt x="1477" y="149"/>
                  <a:pt x="1473" y="154"/>
                </a:cubicBezTo>
                <a:cubicBezTo>
                  <a:pt x="1469" y="156"/>
                  <a:pt x="1465" y="159"/>
                  <a:pt x="1460" y="156"/>
                </a:cubicBezTo>
                <a:cubicBezTo>
                  <a:pt x="1455" y="154"/>
                  <a:pt x="1452" y="160"/>
                  <a:pt x="1448" y="158"/>
                </a:cubicBezTo>
                <a:cubicBezTo>
                  <a:pt x="1441" y="156"/>
                  <a:pt x="1436" y="150"/>
                  <a:pt x="1433" y="144"/>
                </a:cubicBezTo>
                <a:cubicBezTo>
                  <a:pt x="1425" y="146"/>
                  <a:pt x="1417" y="150"/>
                  <a:pt x="1409" y="154"/>
                </a:cubicBezTo>
                <a:cubicBezTo>
                  <a:pt x="1408" y="157"/>
                  <a:pt x="1411" y="159"/>
                  <a:pt x="1412" y="161"/>
                </a:cubicBezTo>
                <a:cubicBezTo>
                  <a:pt x="1417" y="164"/>
                  <a:pt x="1423" y="167"/>
                  <a:pt x="1430" y="166"/>
                </a:cubicBezTo>
                <a:cubicBezTo>
                  <a:pt x="1433" y="165"/>
                  <a:pt x="1436" y="161"/>
                  <a:pt x="1440" y="163"/>
                </a:cubicBezTo>
                <a:cubicBezTo>
                  <a:pt x="1443" y="168"/>
                  <a:pt x="1444" y="173"/>
                  <a:pt x="1443" y="179"/>
                </a:cubicBezTo>
                <a:cubicBezTo>
                  <a:pt x="1442" y="181"/>
                  <a:pt x="1440" y="183"/>
                  <a:pt x="1437" y="184"/>
                </a:cubicBezTo>
                <a:cubicBezTo>
                  <a:pt x="1433" y="187"/>
                  <a:pt x="1427" y="186"/>
                  <a:pt x="1422" y="184"/>
                </a:cubicBezTo>
                <a:cubicBezTo>
                  <a:pt x="1413" y="187"/>
                  <a:pt x="1413" y="187"/>
                  <a:pt x="1413" y="187"/>
                </a:cubicBezTo>
                <a:cubicBezTo>
                  <a:pt x="1398" y="185"/>
                  <a:pt x="1388" y="171"/>
                  <a:pt x="1383" y="159"/>
                </a:cubicBezTo>
                <a:cubicBezTo>
                  <a:pt x="1370" y="159"/>
                  <a:pt x="1370" y="159"/>
                  <a:pt x="1370" y="159"/>
                </a:cubicBezTo>
                <a:cubicBezTo>
                  <a:pt x="1366" y="160"/>
                  <a:pt x="1363" y="158"/>
                  <a:pt x="1359" y="159"/>
                </a:cubicBezTo>
                <a:cubicBezTo>
                  <a:pt x="1360" y="162"/>
                  <a:pt x="1361" y="165"/>
                  <a:pt x="1361" y="168"/>
                </a:cubicBezTo>
                <a:cubicBezTo>
                  <a:pt x="1361" y="179"/>
                  <a:pt x="1373" y="186"/>
                  <a:pt x="1382" y="189"/>
                </a:cubicBezTo>
                <a:cubicBezTo>
                  <a:pt x="1386" y="192"/>
                  <a:pt x="1391" y="188"/>
                  <a:pt x="1395" y="188"/>
                </a:cubicBezTo>
                <a:cubicBezTo>
                  <a:pt x="1398" y="193"/>
                  <a:pt x="1399" y="198"/>
                  <a:pt x="1398" y="203"/>
                </a:cubicBezTo>
                <a:cubicBezTo>
                  <a:pt x="1394" y="208"/>
                  <a:pt x="1390" y="212"/>
                  <a:pt x="1385" y="212"/>
                </a:cubicBezTo>
                <a:cubicBezTo>
                  <a:pt x="1378" y="214"/>
                  <a:pt x="1373" y="210"/>
                  <a:pt x="1368" y="207"/>
                </a:cubicBezTo>
                <a:cubicBezTo>
                  <a:pt x="1361" y="209"/>
                  <a:pt x="1354" y="206"/>
                  <a:pt x="1348" y="201"/>
                </a:cubicBezTo>
                <a:cubicBezTo>
                  <a:pt x="1342" y="195"/>
                  <a:pt x="1339" y="187"/>
                  <a:pt x="1340" y="179"/>
                </a:cubicBezTo>
                <a:cubicBezTo>
                  <a:pt x="1338" y="173"/>
                  <a:pt x="1331" y="165"/>
                  <a:pt x="1338" y="159"/>
                </a:cubicBezTo>
                <a:cubicBezTo>
                  <a:pt x="1333" y="157"/>
                  <a:pt x="1328" y="157"/>
                  <a:pt x="1323" y="156"/>
                </a:cubicBezTo>
                <a:cubicBezTo>
                  <a:pt x="1320" y="160"/>
                  <a:pt x="1311" y="162"/>
                  <a:pt x="1311" y="169"/>
                </a:cubicBezTo>
                <a:cubicBezTo>
                  <a:pt x="1311" y="173"/>
                  <a:pt x="1313" y="177"/>
                  <a:pt x="1316" y="179"/>
                </a:cubicBezTo>
                <a:cubicBezTo>
                  <a:pt x="1320" y="185"/>
                  <a:pt x="1327" y="183"/>
                  <a:pt x="1333" y="184"/>
                </a:cubicBezTo>
                <a:cubicBezTo>
                  <a:pt x="1336" y="186"/>
                  <a:pt x="1335" y="191"/>
                  <a:pt x="1334" y="194"/>
                </a:cubicBezTo>
                <a:cubicBezTo>
                  <a:pt x="1332" y="198"/>
                  <a:pt x="1329" y="202"/>
                  <a:pt x="1325" y="203"/>
                </a:cubicBezTo>
                <a:cubicBezTo>
                  <a:pt x="1319" y="205"/>
                  <a:pt x="1313" y="203"/>
                  <a:pt x="1309" y="200"/>
                </a:cubicBezTo>
                <a:cubicBezTo>
                  <a:pt x="1306" y="197"/>
                  <a:pt x="1304" y="191"/>
                  <a:pt x="1299" y="192"/>
                </a:cubicBezTo>
                <a:cubicBezTo>
                  <a:pt x="1291" y="186"/>
                  <a:pt x="1286" y="178"/>
                  <a:pt x="1286" y="169"/>
                </a:cubicBezTo>
                <a:cubicBezTo>
                  <a:pt x="1287" y="165"/>
                  <a:pt x="1291" y="161"/>
                  <a:pt x="1295" y="160"/>
                </a:cubicBezTo>
                <a:cubicBezTo>
                  <a:pt x="1294" y="155"/>
                  <a:pt x="1295" y="151"/>
                  <a:pt x="1297" y="148"/>
                </a:cubicBezTo>
                <a:cubicBezTo>
                  <a:pt x="1291" y="145"/>
                  <a:pt x="1285" y="142"/>
                  <a:pt x="1279" y="138"/>
                </a:cubicBezTo>
                <a:cubicBezTo>
                  <a:pt x="1274" y="136"/>
                  <a:pt x="1271" y="130"/>
                  <a:pt x="1265" y="131"/>
                </a:cubicBezTo>
                <a:cubicBezTo>
                  <a:pt x="1256" y="133"/>
                  <a:pt x="1248" y="141"/>
                  <a:pt x="1245" y="150"/>
                </a:cubicBezTo>
                <a:cubicBezTo>
                  <a:pt x="1245" y="155"/>
                  <a:pt x="1249" y="160"/>
                  <a:pt x="1255" y="162"/>
                </a:cubicBezTo>
                <a:cubicBezTo>
                  <a:pt x="1255" y="164"/>
                  <a:pt x="1255" y="168"/>
                  <a:pt x="1256" y="170"/>
                </a:cubicBezTo>
                <a:cubicBezTo>
                  <a:pt x="1258" y="173"/>
                  <a:pt x="1261" y="176"/>
                  <a:pt x="1264" y="177"/>
                </a:cubicBezTo>
                <a:cubicBezTo>
                  <a:pt x="1267" y="178"/>
                  <a:pt x="1272" y="178"/>
                  <a:pt x="1274" y="176"/>
                </a:cubicBezTo>
                <a:cubicBezTo>
                  <a:pt x="1277" y="174"/>
                  <a:pt x="1277" y="169"/>
                  <a:pt x="1278" y="166"/>
                </a:cubicBezTo>
                <a:cubicBezTo>
                  <a:pt x="1275" y="160"/>
                  <a:pt x="1265" y="160"/>
                  <a:pt x="1266" y="152"/>
                </a:cubicBezTo>
                <a:cubicBezTo>
                  <a:pt x="1265" y="148"/>
                  <a:pt x="1267" y="143"/>
                  <a:pt x="1270" y="141"/>
                </a:cubicBezTo>
                <a:cubicBezTo>
                  <a:pt x="1272" y="140"/>
                  <a:pt x="1275" y="137"/>
                  <a:pt x="1277" y="139"/>
                </a:cubicBezTo>
                <a:cubicBezTo>
                  <a:pt x="1277" y="142"/>
                  <a:pt x="1274" y="141"/>
                  <a:pt x="1272" y="144"/>
                </a:cubicBezTo>
                <a:cubicBezTo>
                  <a:pt x="1269" y="147"/>
                  <a:pt x="1269" y="151"/>
                  <a:pt x="1270" y="155"/>
                </a:cubicBezTo>
                <a:cubicBezTo>
                  <a:pt x="1271" y="158"/>
                  <a:pt x="1275" y="159"/>
                  <a:pt x="1278" y="160"/>
                </a:cubicBezTo>
                <a:cubicBezTo>
                  <a:pt x="1281" y="164"/>
                  <a:pt x="1282" y="170"/>
                  <a:pt x="1280" y="174"/>
                </a:cubicBezTo>
                <a:cubicBezTo>
                  <a:pt x="1278" y="178"/>
                  <a:pt x="1275" y="181"/>
                  <a:pt x="1271" y="181"/>
                </a:cubicBezTo>
                <a:cubicBezTo>
                  <a:pt x="1263" y="182"/>
                  <a:pt x="1259" y="178"/>
                  <a:pt x="1254" y="173"/>
                </a:cubicBezTo>
                <a:cubicBezTo>
                  <a:pt x="1251" y="164"/>
                  <a:pt x="1251" y="164"/>
                  <a:pt x="1251" y="164"/>
                </a:cubicBezTo>
                <a:cubicBezTo>
                  <a:pt x="1245" y="162"/>
                  <a:pt x="1242" y="155"/>
                  <a:pt x="1241" y="149"/>
                </a:cubicBezTo>
                <a:cubicBezTo>
                  <a:pt x="1243" y="143"/>
                  <a:pt x="1246" y="138"/>
                  <a:pt x="1251" y="133"/>
                </a:cubicBezTo>
                <a:cubicBezTo>
                  <a:pt x="1264" y="127"/>
                  <a:pt x="1264" y="127"/>
                  <a:pt x="1264" y="127"/>
                </a:cubicBezTo>
                <a:cubicBezTo>
                  <a:pt x="1264" y="124"/>
                  <a:pt x="1261" y="123"/>
                  <a:pt x="1259" y="122"/>
                </a:cubicBezTo>
                <a:cubicBezTo>
                  <a:pt x="1249" y="127"/>
                  <a:pt x="1238" y="131"/>
                  <a:pt x="1226" y="134"/>
                </a:cubicBezTo>
                <a:cubicBezTo>
                  <a:pt x="1218" y="136"/>
                  <a:pt x="1209" y="136"/>
                  <a:pt x="1201" y="137"/>
                </a:cubicBezTo>
                <a:cubicBezTo>
                  <a:pt x="1184" y="140"/>
                  <a:pt x="1166" y="137"/>
                  <a:pt x="1149" y="136"/>
                </a:cubicBezTo>
                <a:cubicBezTo>
                  <a:pt x="1141" y="133"/>
                  <a:pt x="1133" y="133"/>
                  <a:pt x="1125" y="130"/>
                </a:cubicBezTo>
                <a:cubicBezTo>
                  <a:pt x="1100" y="120"/>
                  <a:pt x="1074" y="109"/>
                  <a:pt x="1054" y="88"/>
                </a:cubicBezTo>
                <a:cubicBezTo>
                  <a:pt x="1052" y="86"/>
                  <a:pt x="1050" y="82"/>
                  <a:pt x="1046" y="81"/>
                </a:cubicBezTo>
                <a:cubicBezTo>
                  <a:pt x="1036" y="89"/>
                  <a:pt x="1026" y="98"/>
                  <a:pt x="1015" y="104"/>
                </a:cubicBezTo>
                <a:cubicBezTo>
                  <a:pt x="1004" y="108"/>
                  <a:pt x="995" y="113"/>
                  <a:pt x="984" y="114"/>
                </a:cubicBezTo>
                <a:cubicBezTo>
                  <a:pt x="979" y="115"/>
                  <a:pt x="972" y="116"/>
                  <a:pt x="967" y="118"/>
                </a:cubicBezTo>
                <a:cubicBezTo>
                  <a:pt x="968" y="125"/>
                  <a:pt x="966" y="131"/>
                  <a:pt x="963" y="138"/>
                </a:cubicBezTo>
                <a:cubicBezTo>
                  <a:pt x="961" y="152"/>
                  <a:pt x="950" y="163"/>
                  <a:pt x="941" y="174"/>
                </a:cubicBezTo>
                <a:cubicBezTo>
                  <a:pt x="929" y="184"/>
                  <a:pt x="917" y="192"/>
                  <a:pt x="901" y="196"/>
                </a:cubicBezTo>
                <a:cubicBezTo>
                  <a:pt x="892" y="196"/>
                  <a:pt x="885" y="201"/>
                  <a:pt x="876" y="201"/>
                </a:cubicBezTo>
                <a:cubicBezTo>
                  <a:pt x="865" y="203"/>
                  <a:pt x="852" y="204"/>
                  <a:pt x="841" y="202"/>
                </a:cubicBezTo>
                <a:cubicBezTo>
                  <a:pt x="830" y="199"/>
                  <a:pt x="818" y="201"/>
                  <a:pt x="808" y="196"/>
                </a:cubicBezTo>
                <a:cubicBezTo>
                  <a:pt x="794" y="191"/>
                  <a:pt x="781" y="186"/>
                  <a:pt x="769" y="179"/>
                </a:cubicBezTo>
                <a:cubicBezTo>
                  <a:pt x="753" y="169"/>
                  <a:pt x="739" y="155"/>
                  <a:pt x="728" y="141"/>
                </a:cubicBezTo>
                <a:cubicBezTo>
                  <a:pt x="725" y="134"/>
                  <a:pt x="718" y="138"/>
                  <a:pt x="714" y="139"/>
                </a:cubicBezTo>
                <a:cubicBezTo>
                  <a:pt x="704" y="140"/>
                  <a:pt x="692" y="140"/>
                  <a:pt x="682" y="139"/>
                </a:cubicBezTo>
                <a:cubicBezTo>
                  <a:pt x="658" y="137"/>
                  <a:pt x="635" y="127"/>
                  <a:pt x="614" y="115"/>
                </a:cubicBezTo>
                <a:cubicBezTo>
                  <a:pt x="613" y="116"/>
                  <a:pt x="613" y="116"/>
                  <a:pt x="613" y="116"/>
                </a:cubicBezTo>
                <a:cubicBezTo>
                  <a:pt x="610" y="122"/>
                  <a:pt x="603" y="125"/>
                  <a:pt x="599" y="129"/>
                </a:cubicBezTo>
                <a:cubicBezTo>
                  <a:pt x="594" y="133"/>
                  <a:pt x="588" y="134"/>
                  <a:pt x="583" y="137"/>
                </a:cubicBezTo>
                <a:cubicBezTo>
                  <a:pt x="571" y="143"/>
                  <a:pt x="556" y="146"/>
                  <a:pt x="542" y="147"/>
                </a:cubicBezTo>
                <a:cubicBezTo>
                  <a:pt x="518" y="148"/>
                  <a:pt x="497" y="147"/>
                  <a:pt x="475" y="139"/>
                </a:cubicBezTo>
                <a:cubicBezTo>
                  <a:pt x="459" y="131"/>
                  <a:pt x="443" y="124"/>
                  <a:pt x="430" y="113"/>
                </a:cubicBezTo>
                <a:cubicBezTo>
                  <a:pt x="428" y="114"/>
                  <a:pt x="426" y="114"/>
                  <a:pt x="424" y="116"/>
                </a:cubicBezTo>
                <a:cubicBezTo>
                  <a:pt x="426" y="119"/>
                  <a:pt x="428" y="122"/>
                  <a:pt x="431" y="124"/>
                </a:cubicBezTo>
                <a:cubicBezTo>
                  <a:pt x="440" y="131"/>
                  <a:pt x="450" y="137"/>
                  <a:pt x="461" y="142"/>
                </a:cubicBezTo>
                <a:cubicBezTo>
                  <a:pt x="474" y="149"/>
                  <a:pt x="490" y="152"/>
                  <a:pt x="506" y="153"/>
                </a:cubicBezTo>
                <a:cubicBezTo>
                  <a:pt x="514" y="155"/>
                  <a:pt x="524" y="154"/>
                  <a:pt x="532" y="154"/>
                </a:cubicBezTo>
                <a:cubicBezTo>
                  <a:pt x="562" y="152"/>
                  <a:pt x="592" y="147"/>
                  <a:pt x="613" y="125"/>
                </a:cubicBezTo>
                <a:cubicBezTo>
                  <a:pt x="611" y="122"/>
                  <a:pt x="611" y="122"/>
                  <a:pt x="611" y="122"/>
                </a:cubicBezTo>
                <a:cubicBezTo>
                  <a:pt x="613" y="121"/>
                  <a:pt x="616" y="121"/>
                  <a:pt x="618" y="122"/>
                </a:cubicBezTo>
                <a:cubicBezTo>
                  <a:pt x="620" y="126"/>
                  <a:pt x="615" y="128"/>
                  <a:pt x="612" y="131"/>
                </a:cubicBezTo>
                <a:cubicBezTo>
                  <a:pt x="612" y="132"/>
                  <a:pt x="613" y="133"/>
                  <a:pt x="613" y="135"/>
                </a:cubicBezTo>
                <a:cubicBezTo>
                  <a:pt x="617" y="140"/>
                  <a:pt x="624" y="140"/>
                  <a:pt x="630" y="139"/>
                </a:cubicBezTo>
                <a:cubicBezTo>
                  <a:pt x="633" y="138"/>
                  <a:pt x="635" y="133"/>
                  <a:pt x="639" y="136"/>
                </a:cubicBezTo>
                <a:cubicBezTo>
                  <a:pt x="642" y="140"/>
                  <a:pt x="645" y="144"/>
                  <a:pt x="646" y="149"/>
                </a:cubicBezTo>
                <a:cubicBezTo>
                  <a:pt x="646" y="154"/>
                  <a:pt x="642" y="158"/>
                  <a:pt x="638" y="160"/>
                </a:cubicBezTo>
                <a:cubicBezTo>
                  <a:pt x="634" y="162"/>
                  <a:pt x="628" y="161"/>
                  <a:pt x="624" y="160"/>
                </a:cubicBezTo>
                <a:cubicBezTo>
                  <a:pt x="620" y="155"/>
                  <a:pt x="615" y="158"/>
                  <a:pt x="611" y="156"/>
                </a:cubicBezTo>
                <a:cubicBezTo>
                  <a:pt x="605" y="153"/>
                  <a:pt x="598" y="149"/>
                  <a:pt x="594" y="143"/>
                </a:cubicBezTo>
                <a:cubicBezTo>
                  <a:pt x="591" y="145"/>
                  <a:pt x="591" y="145"/>
                  <a:pt x="591" y="145"/>
                </a:cubicBezTo>
                <a:cubicBezTo>
                  <a:pt x="586" y="146"/>
                  <a:pt x="582" y="148"/>
                  <a:pt x="578" y="150"/>
                </a:cubicBezTo>
                <a:cubicBezTo>
                  <a:pt x="576" y="155"/>
                  <a:pt x="579" y="159"/>
                  <a:pt x="582" y="163"/>
                </a:cubicBezTo>
                <a:cubicBezTo>
                  <a:pt x="587" y="168"/>
                  <a:pt x="595" y="170"/>
                  <a:pt x="603" y="170"/>
                </a:cubicBezTo>
                <a:cubicBezTo>
                  <a:pt x="605" y="170"/>
                  <a:pt x="607" y="167"/>
                  <a:pt x="606" y="165"/>
                </a:cubicBezTo>
                <a:cubicBezTo>
                  <a:pt x="612" y="164"/>
                  <a:pt x="612" y="164"/>
                  <a:pt x="612" y="164"/>
                </a:cubicBezTo>
                <a:cubicBezTo>
                  <a:pt x="617" y="166"/>
                  <a:pt x="619" y="170"/>
                  <a:pt x="621" y="174"/>
                </a:cubicBezTo>
                <a:cubicBezTo>
                  <a:pt x="622" y="179"/>
                  <a:pt x="623" y="186"/>
                  <a:pt x="618" y="189"/>
                </a:cubicBezTo>
                <a:cubicBezTo>
                  <a:pt x="615" y="190"/>
                  <a:pt x="612" y="192"/>
                  <a:pt x="610" y="190"/>
                </a:cubicBezTo>
                <a:cubicBezTo>
                  <a:pt x="604" y="195"/>
                  <a:pt x="596" y="195"/>
                  <a:pt x="590" y="197"/>
                </a:cubicBezTo>
                <a:cubicBezTo>
                  <a:pt x="581" y="196"/>
                  <a:pt x="573" y="190"/>
                  <a:pt x="570" y="182"/>
                </a:cubicBezTo>
                <a:cubicBezTo>
                  <a:pt x="565" y="179"/>
                  <a:pt x="560" y="176"/>
                  <a:pt x="556" y="172"/>
                </a:cubicBezTo>
                <a:cubicBezTo>
                  <a:pt x="555" y="167"/>
                  <a:pt x="553" y="162"/>
                  <a:pt x="556" y="157"/>
                </a:cubicBezTo>
                <a:cubicBezTo>
                  <a:pt x="555" y="156"/>
                  <a:pt x="555" y="156"/>
                  <a:pt x="555" y="156"/>
                </a:cubicBezTo>
                <a:cubicBezTo>
                  <a:pt x="547" y="157"/>
                  <a:pt x="538" y="156"/>
                  <a:pt x="531" y="159"/>
                </a:cubicBezTo>
                <a:cubicBezTo>
                  <a:pt x="527" y="162"/>
                  <a:pt x="528" y="166"/>
                  <a:pt x="528" y="170"/>
                </a:cubicBezTo>
                <a:cubicBezTo>
                  <a:pt x="530" y="178"/>
                  <a:pt x="537" y="184"/>
                  <a:pt x="544" y="188"/>
                </a:cubicBezTo>
                <a:cubicBezTo>
                  <a:pt x="550" y="191"/>
                  <a:pt x="554" y="184"/>
                  <a:pt x="558" y="188"/>
                </a:cubicBezTo>
                <a:cubicBezTo>
                  <a:pt x="562" y="190"/>
                  <a:pt x="563" y="195"/>
                  <a:pt x="563" y="198"/>
                </a:cubicBezTo>
                <a:cubicBezTo>
                  <a:pt x="562" y="203"/>
                  <a:pt x="562" y="209"/>
                  <a:pt x="556" y="210"/>
                </a:cubicBezTo>
                <a:cubicBezTo>
                  <a:pt x="552" y="212"/>
                  <a:pt x="548" y="212"/>
                  <a:pt x="544" y="210"/>
                </a:cubicBezTo>
                <a:cubicBezTo>
                  <a:pt x="535" y="214"/>
                  <a:pt x="523" y="212"/>
                  <a:pt x="515" y="208"/>
                </a:cubicBezTo>
                <a:cubicBezTo>
                  <a:pt x="507" y="203"/>
                  <a:pt x="507" y="195"/>
                  <a:pt x="508" y="187"/>
                </a:cubicBezTo>
                <a:cubicBezTo>
                  <a:pt x="503" y="181"/>
                  <a:pt x="498" y="176"/>
                  <a:pt x="497" y="168"/>
                </a:cubicBezTo>
                <a:cubicBezTo>
                  <a:pt x="499" y="164"/>
                  <a:pt x="504" y="161"/>
                  <a:pt x="503" y="156"/>
                </a:cubicBezTo>
                <a:cubicBezTo>
                  <a:pt x="501" y="156"/>
                  <a:pt x="498" y="154"/>
                  <a:pt x="497" y="157"/>
                </a:cubicBezTo>
                <a:cubicBezTo>
                  <a:pt x="490" y="156"/>
                  <a:pt x="482" y="156"/>
                  <a:pt x="478" y="162"/>
                </a:cubicBezTo>
                <a:cubicBezTo>
                  <a:pt x="475" y="169"/>
                  <a:pt x="479" y="176"/>
                  <a:pt x="484" y="181"/>
                </a:cubicBezTo>
                <a:cubicBezTo>
                  <a:pt x="488" y="181"/>
                  <a:pt x="493" y="181"/>
                  <a:pt x="496" y="185"/>
                </a:cubicBezTo>
                <a:cubicBezTo>
                  <a:pt x="498" y="191"/>
                  <a:pt x="500" y="195"/>
                  <a:pt x="498" y="200"/>
                </a:cubicBezTo>
                <a:cubicBezTo>
                  <a:pt x="497" y="205"/>
                  <a:pt x="493" y="207"/>
                  <a:pt x="489" y="207"/>
                </a:cubicBezTo>
                <a:cubicBezTo>
                  <a:pt x="483" y="208"/>
                  <a:pt x="478" y="204"/>
                  <a:pt x="476" y="199"/>
                </a:cubicBezTo>
                <a:cubicBezTo>
                  <a:pt x="470" y="199"/>
                  <a:pt x="466" y="197"/>
                  <a:pt x="462" y="195"/>
                </a:cubicBezTo>
                <a:cubicBezTo>
                  <a:pt x="459" y="189"/>
                  <a:pt x="454" y="185"/>
                  <a:pt x="454" y="179"/>
                </a:cubicBezTo>
                <a:cubicBezTo>
                  <a:pt x="453" y="175"/>
                  <a:pt x="455" y="170"/>
                  <a:pt x="458" y="167"/>
                </a:cubicBezTo>
                <a:cubicBezTo>
                  <a:pt x="459" y="164"/>
                  <a:pt x="456" y="162"/>
                  <a:pt x="456" y="159"/>
                </a:cubicBezTo>
                <a:cubicBezTo>
                  <a:pt x="455" y="154"/>
                  <a:pt x="458" y="150"/>
                  <a:pt x="459" y="146"/>
                </a:cubicBezTo>
                <a:cubicBezTo>
                  <a:pt x="450" y="140"/>
                  <a:pt x="450" y="140"/>
                  <a:pt x="450" y="140"/>
                </a:cubicBezTo>
                <a:cubicBezTo>
                  <a:pt x="446" y="137"/>
                  <a:pt x="441" y="138"/>
                  <a:pt x="436" y="139"/>
                </a:cubicBezTo>
                <a:cubicBezTo>
                  <a:pt x="433" y="141"/>
                  <a:pt x="429" y="144"/>
                  <a:pt x="429" y="148"/>
                </a:cubicBezTo>
                <a:cubicBezTo>
                  <a:pt x="429" y="152"/>
                  <a:pt x="431" y="155"/>
                  <a:pt x="435" y="157"/>
                </a:cubicBezTo>
                <a:cubicBezTo>
                  <a:pt x="437" y="158"/>
                  <a:pt x="441" y="158"/>
                  <a:pt x="443" y="155"/>
                </a:cubicBezTo>
                <a:cubicBezTo>
                  <a:pt x="448" y="158"/>
                  <a:pt x="448" y="158"/>
                  <a:pt x="448" y="158"/>
                </a:cubicBezTo>
                <a:cubicBezTo>
                  <a:pt x="450" y="162"/>
                  <a:pt x="450" y="167"/>
                  <a:pt x="449" y="172"/>
                </a:cubicBezTo>
                <a:cubicBezTo>
                  <a:pt x="447" y="179"/>
                  <a:pt x="439" y="179"/>
                  <a:pt x="433" y="181"/>
                </a:cubicBezTo>
                <a:cubicBezTo>
                  <a:pt x="428" y="181"/>
                  <a:pt x="424" y="181"/>
                  <a:pt x="420" y="178"/>
                </a:cubicBezTo>
                <a:cubicBezTo>
                  <a:pt x="417" y="175"/>
                  <a:pt x="413" y="170"/>
                  <a:pt x="416" y="165"/>
                </a:cubicBezTo>
                <a:cubicBezTo>
                  <a:pt x="411" y="161"/>
                  <a:pt x="407" y="157"/>
                  <a:pt x="406" y="151"/>
                </a:cubicBezTo>
                <a:cubicBezTo>
                  <a:pt x="405" y="145"/>
                  <a:pt x="405" y="136"/>
                  <a:pt x="412" y="133"/>
                </a:cubicBezTo>
                <a:cubicBezTo>
                  <a:pt x="417" y="131"/>
                  <a:pt x="421" y="128"/>
                  <a:pt x="425" y="125"/>
                </a:cubicBezTo>
                <a:cubicBezTo>
                  <a:pt x="426" y="122"/>
                  <a:pt x="423" y="119"/>
                  <a:pt x="421" y="117"/>
                </a:cubicBezTo>
                <a:cubicBezTo>
                  <a:pt x="411" y="121"/>
                  <a:pt x="411" y="121"/>
                  <a:pt x="411" y="121"/>
                </a:cubicBezTo>
                <a:cubicBezTo>
                  <a:pt x="400" y="123"/>
                  <a:pt x="390" y="127"/>
                  <a:pt x="379" y="128"/>
                </a:cubicBezTo>
                <a:cubicBezTo>
                  <a:pt x="367" y="130"/>
                  <a:pt x="367" y="130"/>
                  <a:pt x="367" y="130"/>
                </a:cubicBezTo>
                <a:cubicBezTo>
                  <a:pt x="343" y="130"/>
                  <a:pt x="321" y="128"/>
                  <a:pt x="299" y="123"/>
                </a:cubicBezTo>
                <a:cubicBezTo>
                  <a:pt x="289" y="122"/>
                  <a:pt x="281" y="117"/>
                  <a:pt x="272" y="115"/>
                </a:cubicBezTo>
                <a:cubicBezTo>
                  <a:pt x="255" y="106"/>
                  <a:pt x="236" y="98"/>
                  <a:pt x="222" y="82"/>
                </a:cubicBezTo>
                <a:cubicBezTo>
                  <a:pt x="220" y="81"/>
                  <a:pt x="220" y="81"/>
                  <a:pt x="220" y="81"/>
                </a:cubicBezTo>
                <a:cubicBezTo>
                  <a:pt x="213" y="89"/>
                  <a:pt x="203" y="95"/>
                  <a:pt x="196" y="102"/>
                </a:cubicBezTo>
                <a:cubicBezTo>
                  <a:pt x="191" y="102"/>
                  <a:pt x="187" y="105"/>
                  <a:pt x="183" y="107"/>
                </a:cubicBezTo>
                <a:cubicBezTo>
                  <a:pt x="170" y="118"/>
                  <a:pt x="151" y="120"/>
                  <a:pt x="134" y="119"/>
                </a:cubicBezTo>
                <a:cubicBezTo>
                  <a:pt x="128" y="117"/>
                  <a:pt x="131" y="125"/>
                  <a:pt x="129" y="128"/>
                </a:cubicBezTo>
                <a:cubicBezTo>
                  <a:pt x="127" y="130"/>
                  <a:pt x="127" y="133"/>
                  <a:pt x="125" y="136"/>
                </a:cubicBezTo>
                <a:cubicBezTo>
                  <a:pt x="119" y="151"/>
                  <a:pt x="107" y="163"/>
                  <a:pt x="95" y="175"/>
                </a:cubicBezTo>
                <a:cubicBezTo>
                  <a:pt x="70" y="193"/>
                  <a:pt x="40" y="207"/>
                  <a:pt x="7" y="201"/>
                </a:cubicBezTo>
                <a:cubicBezTo>
                  <a:pt x="6" y="200"/>
                  <a:pt x="3" y="200"/>
                  <a:pt x="4" y="198"/>
                </a:cubicBezTo>
                <a:cubicBezTo>
                  <a:pt x="8" y="196"/>
                  <a:pt x="12" y="199"/>
                  <a:pt x="17" y="199"/>
                </a:cubicBezTo>
                <a:cubicBezTo>
                  <a:pt x="28" y="199"/>
                  <a:pt x="40" y="199"/>
                  <a:pt x="51" y="195"/>
                </a:cubicBezTo>
                <a:cubicBezTo>
                  <a:pt x="78" y="185"/>
                  <a:pt x="103" y="167"/>
                  <a:pt x="118" y="142"/>
                </a:cubicBezTo>
                <a:cubicBezTo>
                  <a:pt x="120" y="134"/>
                  <a:pt x="128" y="128"/>
                  <a:pt x="126" y="119"/>
                </a:cubicBezTo>
                <a:cubicBezTo>
                  <a:pt x="126" y="118"/>
                  <a:pt x="126" y="118"/>
                  <a:pt x="126" y="118"/>
                </a:cubicBezTo>
                <a:cubicBezTo>
                  <a:pt x="118" y="119"/>
                  <a:pt x="111" y="122"/>
                  <a:pt x="104" y="119"/>
                </a:cubicBezTo>
                <a:cubicBezTo>
                  <a:pt x="102" y="125"/>
                  <a:pt x="96" y="128"/>
                  <a:pt x="95" y="133"/>
                </a:cubicBezTo>
                <a:cubicBezTo>
                  <a:pt x="91" y="143"/>
                  <a:pt x="83" y="151"/>
                  <a:pt x="74" y="158"/>
                </a:cubicBezTo>
                <a:cubicBezTo>
                  <a:pt x="61" y="169"/>
                  <a:pt x="45" y="172"/>
                  <a:pt x="28" y="174"/>
                </a:cubicBezTo>
                <a:cubicBezTo>
                  <a:pt x="23" y="171"/>
                  <a:pt x="19" y="176"/>
                  <a:pt x="14" y="175"/>
                </a:cubicBezTo>
                <a:cubicBezTo>
                  <a:pt x="10" y="175"/>
                  <a:pt x="5" y="176"/>
                  <a:pt x="2" y="174"/>
                </a:cubicBezTo>
                <a:cubicBezTo>
                  <a:pt x="2" y="173"/>
                  <a:pt x="3" y="173"/>
                  <a:pt x="4" y="172"/>
                </a:cubicBezTo>
                <a:cubicBezTo>
                  <a:pt x="10" y="174"/>
                  <a:pt x="16" y="173"/>
                  <a:pt x="22" y="171"/>
                </a:cubicBezTo>
                <a:cubicBezTo>
                  <a:pt x="27" y="168"/>
                  <a:pt x="30" y="164"/>
                  <a:pt x="31" y="159"/>
                </a:cubicBezTo>
                <a:cubicBezTo>
                  <a:pt x="38" y="157"/>
                  <a:pt x="38" y="157"/>
                  <a:pt x="38" y="157"/>
                </a:cubicBezTo>
                <a:cubicBezTo>
                  <a:pt x="41" y="156"/>
                  <a:pt x="43" y="152"/>
                  <a:pt x="44" y="148"/>
                </a:cubicBezTo>
                <a:cubicBezTo>
                  <a:pt x="48" y="149"/>
                  <a:pt x="52" y="151"/>
                  <a:pt x="56" y="150"/>
                </a:cubicBezTo>
                <a:cubicBezTo>
                  <a:pt x="61" y="148"/>
                  <a:pt x="63" y="144"/>
                  <a:pt x="65" y="141"/>
                </a:cubicBezTo>
                <a:cubicBezTo>
                  <a:pt x="70" y="142"/>
                  <a:pt x="75" y="140"/>
                  <a:pt x="79" y="139"/>
                </a:cubicBezTo>
                <a:cubicBezTo>
                  <a:pt x="83" y="137"/>
                  <a:pt x="83" y="133"/>
                  <a:pt x="84" y="129"/>
                </a:cubicBezTo>
                <a:cubicBezTo>
                  <a:pt x="89" y="128"/>
                  <a:pt x="96" y="128"/>
                  <a:pt x="99" y="122"/>
                </a:cubicBezTo>
                <a:cubicBezTo>
                  <a:pt x="101" y="119"/>
                  <a:pt x="99" y="117"/>
                  <a:pt x="100" y="114"/>
                </a:cubicBezTo>
                <a:cubicBezTo>
                  <a:pt x="108" y="118"/>
                  <a:pt x="122" y="119"/>
                  <a:pt x="129" y="113"/>
                </a:cubicBezTo>
                <a:cubicBezTo>
                  <a:pt x="131" y="109"/>
                  <a:pt x="135" y="105"/>
                  <a:pt x="133" y="99"/>
                </a:cubicBezTo>
                <a:cubicBezTo>
                  <a:pt x="133" y="97"/>
                  <a:pt x="131" y="96"/>
                  <a:pt x="132" y="94"/>
                </a:cubicBezTo>
                <a:cubicBezTo>
                  <a:pt x="136" y="94"/>
                  <a:pt x="138" y="92"/>
                  <a:pt x="141" y="91"/>
                </a:cubicBezTo>
                <a:cubicBezTo>
                  <a:pt x="142" y="87"/>
                  <a:pt x="146" y="87"/>
                  <a:pt x="146" y="84"/>
                </a:cubicBezTo>
                <a:cubicBezTo>
                  <a:pt x="148" y="79"/>
                  <a:pt x="144" y="75"/>
                  <a:pt x="142" y="72"/>
                </a:cubicBezTo>
                <a:cubicBezTo>
                  <a:pt x="141" y="69"/>
                  <a:pt x="143" y="64"/>
                  <a:pt x="144" y="61"/>
                </a:cubicBezTo>
                <a:cubicBezTo>
                  <a:pt x="149" y="55"/>
                  <a:pt x="156" y="48"/>
                  <a:pt x="164" y="48"/>
                </a:cubicBezTo>
                <a:cubicBezTo>
                  <a:pt x="168" y="50"/>
                  <a:pt x="173" y="51"/>
                  <a:pt x="174" y="56"/>
                </a:cubicBezTo>
                <a:cubicBezTo>
                  <a:pt x="176" y="61"/>
                  <a:pt x="168" y="62"/>
                  <a:pt x="172" y="66"/>
                </a:cubicBezTo>
                <a:cubicBezTo>
                  <a:pt x="175" y="68"/>
                  <a:pt x="179" y="69"/>
                  <a:pt x="182" y="68"/>
                </a:cubicBezTo>
                <a:cubicBezTo>
                  <a:pt x="188" y="65"/>
                  <a:pt x="190" y="58"/>
                  <a:pt x="190" y="51"/>
                </a:cubicBezTo>
                <a:cubicBezTo>
                  <a:pt x="188" y="43"/>
                  <a:pt x="180" y="38"/>
                  <a:pt x="173" y="34"/>
                </a:cubicBezTo>
                <a:cubicBezTo>
                  <a:pt x="170" y="31"/>
                  <a:pt x="163" y="35"/>
                  <a:pt x="161" y="30"/>
                </a:cubicBezTo>
                <a:cubicBezTo>
                  <a:pt x="120" y="30"/>
                  <a:pt x="120" y="30"/>
                  <a:pt x="120" y="30"/>
                </a:cubicBezTo>
                <a:cubicBezTo>
                  <a:pt x="120" y="31"/>
                  <a:pt x="120" y="31"/>
                  <a:pt x="120" y="31"/>
                </a:cubicBezTo>
                <a:cubicBezTo>
                  <a:pt x="127" y="34"/>
                  <a:pt x="129" y="40"/>
                  <a:pt x="131" y="46"/>
                </a:cubicBezTo>
                <a:cubicBezTo>
                  <a:pt x="132" y="51"/>
                  <a:pt x="127" y="56"/>
                  <a:pt x="131" y="60"/>
                </a:cubicBezTo>
                <a:cubicBezTo>
                  <a:pt x="135" y="68"/>
                  <a:pt x="130" y="75"/>
                  <a:pt x="125" y="81"/>
                </a:cubicBezTo>
                <a:cubicBezTo>
                  <a:pt x="124" y="85"/>
                  <a:pt x="123" y="88"/>
                  <a:pt x="121" y="92"/>
                </a:cubicBezTo>
                <a:cubicBezTo>
                  <a:pt x="116" y="98"/>
                  <a:pt x="109" y="100"/>
                  <a:pt x="101" y="99"/>
                </a:cubicBezTo>
                <a:cubicBezTo>
                  <a:pt x="96" y="105"/>
                  <a:pt x="96" y="105"/>
                  <a:pt x="96" y="105"/>
                </a:cubicBezTo>
                <a:cubicBezTo>
                  <a:pt x="91" y="107"/>
                  <a:pt x="85" y="108"/>
                  <a:pt x="79" y="107"/>
                </a:cubicBezTo>
                <a:cubicBezTo>
                  <a:pt x="76" y="107"/>
                  <a:pt x="74" y="104"/>
                  <a:pt x="72" y="105"/>
                </a:cubicBezTo>
                <a:cubicBezTo>
                  <a:pt x="70" y="111"/>
                  <a:pt x="64" y="115"/>
                  <a:pt x="59" y="118"/>
                </a:cubicBezTo>
                <a:cubicBezTo>
                  <a:pt x="49" y="120"/>
                  <a:pt x="38" y="121"/>
                  <a:pt x="30" y="114"/>
                </a:cubicBezTo>
                <a:cubicBezTo>
                  <a:pt x="27" y="112"/>
                  <a:pt x="26" y="109"/>
                  <a:pt x="22" y="108"/>
                </a:cubicBezTo>
                <a:cubicBezTo>
                  <a:pt x="21" y="109"/>
                  <a:pt x="19" y="110"/>
                  <a:pt x="20" y="112"/>
                </a:cubicBezTo>
                <a:cubicBezTo>
                  <a:pt x="22" y="121"/>
                  <a:pt x="28" y="131"/>
                  <a:pt x="23" y="141"/>
                </a:cubicBezTo>
                <a:cubicBezTo>
                  <a:pt x="21" y="146"/>
                  <a:pt x="17" y="149"/>
                  <a:pt x="12" y="150"/>
                </a:cubicBezTo>
                <a:cubicBezTo>
                  <a:pt x="9" y="149"/>
                  <a:pt x="5" y="152"/>
                  <a:pt x="4" y="148"/>
                </a:cubicBezTo>
                <a:cubicBezTo>
                  <a:pt x="7" y="146"/>
                  <a:pt x="14" y="149"/>
                  <a:pt x="16" y="144"/>
                </a:cubicBezTo>
                <a:cubicBezTo>
                  <a:pt x="13" y="143"/>
                  <a:pt x="8" y="144"/>
                  <a:pt x="4" y="142"/>
                </a:cubicBezTo>
                <a:cubicBezTo>
                  <a:pt x="3" y="141"/>
                  <a:pt x="0" y="141"/>
                  <a:pt x="1" y="139"/>
                </a:cubicBezTo>
                <a:cubicBezTo>
                  <a:pt x="7" y="140"/>
                  <a:pt x="12" y="141"/>
                  <a:pt x="17" y="139"/>
                </a:cubicBezTo>
                <a:cubicBezTo>
                  <a:pt x="19" y="139"/>
                  <a:pt x="20" y="141"/>
                  <a:pt x="21" y="139"/>
                </a:cubicBezTo>
                <a:cubicBezTo>
                  <a:pt x="22" y="138"/>
                  <a:pt x="23" y="135"/>
                  <a:pt x="21" y="134"/>
                </a:cubicBezTo>
                <a:cubicBezTo>
                  <a:pt x="8" y="134"/>
                  <a:pt x="8" y="134"/>
                  <a:pt x="8" y="134"/>
                </a:cubicBezTo>
                <a:cubicBezTo>
                  <a:pt x="6" y="133"/>
                  <a:pt x="2" y="134"/>
                  <a:pt x="3" y="131"/>
                </a:cubicBezTo>
                <a:cubicBezTo>
                  <a:pt x="9" y="130"/>
                  <a:pt x="16" y="134"/>
                  <a:pt x="21" y="130"/>
                </a:cubicBezTo>
                <a:cubicBezTo>
                  <a:pt x="22" y="128"/>
                  <a:pt x="21" y="127"/>
                  <a:pt x="20" y="125"/>
                </a:cubicBezTo>
                <a:cubicBezTo>
                  <a:pt x="14" y="124"/>
                  <a:pt x="7" y="126"/>
                  <a:pt x="3" y="121"/>
                </a:cubicBezTo>
                <a:cubicBezTo>
                  <a:pt x="3" y="120"/>
                  <a:pt x="4" y="120"/>
                  <a:pt x="4" y="120"/>
                </a:cubicBezTo>
                <a:cubicBezTo>
                  <a:pt x="8" y="121"/>
                  <a:pt x="15" y="124"/>
                  <a:pt x="18" y="120"/>
                </a:cubicBezTo>
                <a:cubicBezTo>
                  <a:pt x="17" y="111"/>
                  <a:pt x="7" y="118"/>
                  <a:pt x="4" y="112"/>
                </a:cubicBezTo>
                <a:cubicBezTo>
                  <a:pt x="5" y="111"/>
                  <a:pt x="5" y="111"/>
                  <a:pt x="5" y="111"/>
                </a:cubicBezTo>
                <a:cubicBezTo>
                  <a:pt x="8" y="111"/>
                  <a:pt x="12" y="114"/>
                  <a:pt x="16" y="112"/>
                </a:cubicBezTo>
                <a:cubicBezTo>
                  <a:pt x="20" y="102"/>
                  <a:pt x="6" y="110"/>
                  <a:pt x="4" y="103"/>
                </a:cubicBezTo>
                <a:cubicBezTo>
                  <a:pt x="4" y="103"/>
                  <a:pt x="5" y="102"/>
                  <a:pt x="5" y="103"/>
                </a:cubicBezTo>
                <a:cubicBezTo>
                  <a:pt x="14" y="104"/>
                  <a:pt x="25" y="106"/>
                  <a:pt x="32" y="99"/>
                </a:cubicBezTo>
                <a:cubicBezTo>
                  <a:pt x="30" y="97"/>
                  <a:pt x="28" y="96"/>
                  <a:pt x="26" y="95"/>
                </a:cubicBezTo>
                <a:cubicBezTo>
                  <a:pt x="23" y="95"/>
                  <a:pt x="25" y="97"/>
                  <a:pt x="24" y="98"/>
                </a:cubicBezTo>
                <a:cubicBezTo>
                  <a:pt x="19" y="101"/>
                  <a:pt x="13" y="100"/>
                  <a:pt x="8" y="100"/>
                </a:cubicBezTo>
                <a:cubicBezTo>
                  <a:pt x="7" y="99"/>
                  <a:pt x="5" y="98"/>
                  <a:pt x="5" y="97"/>
                </a:cubicBezTo>
                <a:cubicBezTo>
                  <a:pt x="10" y="96"/>
                  <a:pt x="16" y="99"/>
                  <a:pt x="21" y="96"/>
                </a:cubicBezTo>
                <a:cubicBezTo>
                  <a:pt x="21" y="95"/>
                  <a:pt x="23" y="95"/>
                  <a:pt x="22" y="94"/>
                </a:cubicBezTo>
                <a:cubicBezTo>
                  <a:pt x="20" y="93"/>
                  <a:pt x="16" y="87"/>
                  <a:pt x="14" y="93"/>
                </a:cubicBezTo>
                <a:cubicBezTo>
                  <a:pt x="11" y="93"/>
                  <a:pt x="8" y="94"/>
                  <a:pt x="5" y="93"/>
                </a:cubicBezTo>
                <a:cubicBezTo>
                  <a:pt x="4" y="88"/>
                  <a:pt x="10" y="91"/>
                  <a:pt x="12" y="90"/>
                </a:cubicBezTo>
                <a:cubicBezTo>
                  <a:pt x="13" y="85"/>
                  <a:pt x="6" y="86"/>
                  <a:pt x="4" y="83"/>
                </a:cubicBezTo>
                <a:cubicBezTo>
                  <a:pt x="4" y="81"/>
                  <a:pt x="3" y="78"/>
                  <a:pt x="6" y="78"/>
                </a:cubicBezTo>
                <a:cubicBezTo>
                  <a:pt x="15" y="87"/>
                  <a:pt x="27" y="93"/>
                  <a:pt x="38" y="98"/>
                </a:cubicBezTo>
                <a:cubicBezTo>
                  <a:pt x="48" y="101"/>
                  <a:pt x="56" y="106"/>
                  <a:pt x="67" y="107"/>
                </a:cubicBezTo>
                <a:cubicBezTo>
                  <a:pt x="69" y="105"/>
                  <a:pt x="69" y="103"/>
                  <a:pt x="68" y="101"/>
                </a:cubicBezTo>
                <a:cubicBezTo>
                  <a:pt x="66" y="96"/>
                  <a:pt x="65" y="91"/>
                  <a:pt x="65" y="85"/>
                </a:cubicBezTo>
                <a:cubicBezTo>
                  <a:pt x="47" y="79"/>
                  <a:pt x="29" y="71"/>
                  <a:pt x="14" y="58"/>
                </a:cubicBezTo>
                <a:cubicBezTo>
                  <a:pt x="10" y="58"/>
                  <a:pt x="9" y="64"/>
                  <a:pt x="5" y="65"/>
                </a:cubicBezTo>
                <a:cubicBezTo>
                  <a:pt x="4" y="65"/>
                  <a:pt x="3" y="64"/>
                  <a:pt x="4" y="63"/>
                </a:cubicBezTo>
                <a:cubicBezTo>
                  <a:pt x="7" y="57"/>
                  <a:pt x="13" y="53"/>
                  <a:pt x="15" y="46"/>
                </a:cubicBezTo>
                <a:cubicBezTo>
                  <a:pt x="17" y="41"/>
                  <a:pt x="21" y="36"/>
                  <a:pt x="20" y="30"/>
                </a:cubicBezTo>
                <a:cubicBezTo>
                  <a:pt x="2" y="30"/>
                  <a:pt x="2" y="30"/>
                  <a:pt x="2" y="30"/>
                </a:cubicBezTo>
                <a:cubicBezTo>
                  <a:pt x="2" y="27"/>
                  <a:pt x="2" y="27"/>
                  <a:pt x="2" y="27"/>
                </a:cubicBezTo>
                <a:cubicBezTo>
                  <a:pt x="2" y="27"/>
                  <a:pt x="2" y="27"/>
                  <a:pt x="2" y="27"/>
                </a:cubicBezTo>
                <a:cubicBezTo>
                  <a:pt x="2" y="0"/>
                  <a:pt x="2" y="0"/>
                  <a:pt x="2" y="0"/>
                </a:cubicBezTo>
                <a:cubicBezTo>
                  <a:pt x="1524" y="0"/>
                  <a:pt x="1524" y="0"/>
                  <a:pt x="1524" y="0"/>
                </a:cubicBezTo>
                <a:cubicBezTo>
                  <a:pt x="1524" y="30"/>
                  <a:pt x="1524" y="30"/>
                  <a:pt x="1524" y="30"/>
                </a:cubicBezTo>
                <a:close/>
                <a:moveTo>
                  <a:pt x="615" y="153"/>
                </a:moveTo>
                <a:cubicBezTo>
                  <a:pt x="620" y="149"/>
                  <a:pt x="623" y="156"/>
                  <a:pt x="626" y="157"/>
                </a:cubicBezTo>
                <a:cubicBezTo>
                  <a:pt x="632" y="159"/>
                  <a:pt x="638" y="158"/>
                  <a:pt x="641" y="152"/>
                </a:cubicBezTo>
                <a:cubicBezTo>
                  <a:pt x="642" y="147"/>
                  <a:pt x="640" y="142"/>
                  <a:pt x="636" y="139"/>
                </a:cubicBezTo>
                <a:cubicBezTo>
                  <a:pt x="630" y="143"/>
                  <a:pt x="621" y="142"/>
                  <a:pt x="615" y="142"/>
                </a:cubicBezTo>
                <a:cubicBezTo>
                  <a:pt x="608" y="136"/>
                  <a:pt x="608" y="136"/>
                  <a:pt x="608" y="136"/>
                </a:cubicBezTo>
                <a:cubicBezTo>
                  <a:pt x="605" y="138"/>
                  <a:pt x="601" y="139"/>
                  <a:pt x="598" y="142"/>
                </a:cubicBezTo>
                <a:cubicBezTo>
                  <a:pt x="602" y="148"/>
                  <a:pt x="608" y="152"/>
                  <a:pt x="615" y="153"/>
                </a:cubicBezTo>
                <a:close/>
                <a:moveTo>
                  <a:pt x="559" y="167"/>
                </a:moveTo>
                <a:cubicBezTo>
                  <a:pt x="562" y="174"/>
                  <a:pt x="569" y="176"/>
                  <a:pt x="575" y="179"/>
                </a:cubicBezTo>
                <a:cubicBezTo>
                  <a:pt x="574" y="185"/>
                  <a:pt x="579" y="188"/>
                  <a:pt x="583" y="190"/>
                </a:cubicBezTo>
                <a:cubicBezTo>
                  <a:pt x="588" y="196"/>
                  <a:pt x="596" y="193"/>
                  <a:pt x="602" y="191"/>
                </a:cubicBezTo>
                <a:cubicBezTo>
                  <a:pt x="604" y="190"/>
                  <a:pt x="606" y="189"/>
                  <a:pt x="608" y="187"/>
                </a:cubicBezTo>
                <a:cubicBezTo>
                  <a:pt x="611" y="186"/>
                  <a:pt x="612" y="189"/>
                  <a:pt x="615" y="187"/>
                </a:cubicBezTo>
                <a:cubicBezTo>
                  <a:pt x="618" y="185"/>
                  <a:pt x="618" y="181"/>
                  <a:pt x="618" y="177"/>
                </a:cubicBezTo>
                <a:cubicBezTo>
                  <a:pt x="617" y="174"/>
                  <a:pt x="615" y="169"/>
                  <a:pt x="610" y="168"/>
                </a:cubicBezTo>
                <a:cubicBezTo>
                  <a:pt x="606" y="175"/>
                  <a:pt x="598" y="173"/>
                  <a:pt x="592" y="172"/>
                </a:cubicBezTo>
                <a:cubicBezTo>
                  <a:pt x="586" y="171"/>
                  <a:pt x="581" y="166"/>
                  <a:pt x="577" y="163"/>
                </a:cubicBezTo>
                <a:cubicBezTo>
                  <a:pt x="574" y="160"/>
                  <a:pt x="574" y="155"/>
                  <a:pt x="572" y="152"/>
                </a:cubicBezTo>
                <a:cubicBezTo>
                  <a:pt x="562" y="155"/>
                  <a:pt x="562" y="155"/>
                  <a:pt x="562" y="155"/>
                </a:cubicBezTo>
                <a:cubicBezTo>
                  <a:pt x="558" y="158"/>
                  <a:pt x="558" y="163"/>
                  <a:pt x="559" y="167"/>
                </a:cubicBezTo>
                <a:close/>
                <a:moveTo>
                  <a:pt x="505" y="177"/>
                </a:moveTo>
                <a:cubicBezTo>
                  <a:pt x="514" y="186"/>
                  <a:pt x="514" y="186"/>
                  <a:pt x="514" y="186"/>
                </a:cubicBezTo>
                <a:cubicBezTo>
                  <a:pt x="515" y="189"/>
                  <a:pt x="512" y="189"/>
                  <a:pt x="512" y="191"/>
                </a:cubicBezTo>
                <a:cubicBezTo>
                  <a:pt x="512" y="195"/>
                  <a:pt x="512" y="201"/>
                  <a:pt x="516" y="204"/>
                </a:cubicBezTo>
                <a:cubicBezTo>
                  <a:pt x="523" y="209"/>
                  <a:pt x="536" y="213"/>
                  <a:pt x="544" y="206"/>
                </a:cubicBezTo>
                <a:cubicBezTo>
                  <a:pt x="547" y="206"/>
                  <a:pt x="550" y="211"/>
                  <a:pt x="554" y="208"/>
                </a:cubicBezTo>
                <a:cubicBezTo>
                  <a:pt x="556" y="207"/>
                  <a:pt x="558" y="205"/>
                  <a:pt x="559" y="203"/>
                </a:cubicBezTo>
                <a:cubicBezTo>
                  <a:pt x="560" y="199"/>
                  <a:pt x="559" y="196"/>
                  <a:pt x="558" y="192"/>
                </a:cubicBezTo>
                <a:cubicBezTo>
                  <a:pt x="555" y="189"/>
                  <a:pt x="551" y="192"/>
                  <a:pt x="547" y="191"/>
                </a:cubicBezTo>
                <a:cubicBezTo>
                  <a:pt x="537" y="190"/>
                  <a:pt x="529" y="182"/>
                  <a:pt x="525" y="173"/>
                </a:cubicBezTo>
                <a:cubicBezTo>
                  <a:pt x="523" y="169"/>
                  <a:pt x="524" y="163"/>
                  <a:pt x="526" y="159"/>
                </a:cubicBezTo>
                <a:cubicBezTo>
                  <a:pt x="525" y="158"/>
                  <a:pt x="525" y="158"/>
                  <a:pt x="525" y="158"/>
                </a:cubicBezTo>
                <a:cubicBezTo>
                  <a:pt x="520" y="158"/>
                  <a:pt x="514" y="157"/>
                  <a:pt x="509" y="157"/>
                </a:cubicBezTo>
                <a:cubicBezTo>
                  <a:pt x="507" y="164"/>
                  <a:pt x="497" y="169"/>
                  <a:pt x="505" y="177"/>
                </a:cubicBezTo>
                <a:close/>
                <a:moveTo>
                  <a:pt x="458" y="182"/>
                </a:moveTo>
                <a:cubicBezTo>
                  <a:pt x="461" y="188"/>
                  <a:pt x="466" y="195"/>
                  <a:pt x="473" y="196"/>
                </a:cubicBezTo>
                <a:cubicBezTo>
                  <a:pt x="480" y="194"/>
                  <a:pt x="481" y="203"/>
                  <a:pt x="486" y="204"/>
                </a:cubicBezTo>
                <a:cubicBezTo>
                  <a:pt x="489" y="204"/>
                  <a:pt x="493" y="204"/>
                  <a:pt x="494" y="201"/>
                </a:cubicBezTo>
                <a:cubicBezTo>
                  <a:pt x="496" y="197"/>
                  <a:pt x="495" y="191"/>
                  <a:pt x="492" y="187"/>
                </a:cubicBezTo>
                <a:cubicBezTo>
                  <a:pt x="489" y="184"/>
                  <a:pt x="485" y="185"/>
                  <a:pt x="482" y="184"/>
                </a:cubicBezTo>
                <a:cubicBezTo>
                  <a:pt x="475" y="178"/>
                  <a:pt x="471" y="171"/>
                  <a:pt x="473" y="163"/>
                </a:cubicBezTo>
                <a:cubicBezTo>
                  <a:pt x="474" y="158"/>
                  <a:pt x="479" y="157"/>
                  <a:pt x="482" y="154"/>
                </a:cubicBezTo>
                <a:cubicBezTo>
                  <a:pt x="477" y="151"/>
                  <a:pt x="470" y="150"/>
                  <a:pt x="464" y="148"/>
                </a:cubicBezTo>
                <a:cubicBezTo>
                  <a:pt x="461" y="150"/>
                  <a:pt x="459" y="154"/>
                  <a:pt x="459" y="158"/>
                </a:cubicBezTo>
                <a:cubicBezTo>
                  <a:pt x="464" y="166"/>
                  <a:pt x="464" y="166"/>
                  <a:pt x="464" y="166"/>
                </a:cubicBezTo>
                <a:cubicBezTo>
                  <a:pt x="460" y="170"/>
                  <a:pt x="455" y="176"/>
                  <a:pt x="458" y="182"/>
                </a:cubicBezTo>
                <a:close/>
                <a:moveTo>
                  <a:pt x="422" y="133"/>
                </a:moveTo>
                <a:cubicBezTo>
                  <a:pt x="417" y="134"/>
                  <a:pt x="412" y="135"/>
                  <a:pt x="410" y="140"/>
                </a:cubicBezTo>
                <a:cubicBezTo>
                  <a:pt x="408" y="144"/>
                  <a:pt x="409" y="150"/>
                  <a:pt x="411" y="154"/>
                </a:cubicBezTo>
                <a:cubicBezTo>
                  <a:pt x="412" y="159"/>
                  <a:pt x="419" y="161"/>
                  <a:pt x="421" y="165"/>
                </a:cubicBezTo>
                <a:cubicBezTo>
                  <a:pt x="420" y="167"/>
                  <a:pt x="418" y="168"/>
                  <a:pt x="419" y="170"/>
                </a:cubicBezTo>
                <a:cubicBezTo>
                  <a:pt x="419" y="173"/>
                  <a:pt x="421" y="175"/>
                  <a:pt x="423" y="177"/>
                </a:cubicBezTo>
                <a:cubicBezTo>
                  <a:pt x="430" y="180"/>
                  <a:pt x="436" y="177"/>
                  <a:pt x="443" y="175"/>
                </a:cubicBezTo>
                <a:cubicBezTo>
                  <a:pt x="445" y="172"/>
                  <a:pt x="445" y="172"/>
                  <a:pt x="445" y="172"/>
                </a:cubicBezTo>
                <a:cubicBezTo>
                  <a:pt x="446" y="169"/>
                  <a:pt x="447" y="164"/>
                  <a:pt x="445" y="161"/>
                </a:cubicBezTo>
                <a:cubicBezTo>
                  <a:pt x="439" y="161"/>
                  <a:pt x="431" y="161"/>
                  <a:pt x="427" y="156"/>
                </a:cubicBezTo>
                <a:cubicBezTo>
                  <a:pt x="424" y="152"/>
                  <a:pt x="426" y="147"/>
                  <a:pt x="428" y="142"/>
                </a:cubicBezTo>
                <a:cubicBezTo>
                  <a:pt x="430" y="139"/>
                  <a:pt x="435" y="137"/>
                  <a:pt x="438" y="135"/>
                </a:cubicBezTo>
                <a:cubicBezTo>
                  <a:pt x="436" y="131"/>
                  <a:pt x="432" y="128"/>
                  <a:pt x="428" y="127"/>
                </a:cubicBezTo>
                <a:cubicBezTo>
                  <a:pt x="426" y="128"/>
                  <a:pt x="423" y="130"/>
                  <a:pt x="422" y="133"/>
                </a:cubicBezTo>
                <a:close/>
                <a:moveTo>
                  <a:pt x="38" y="161"/>
                </a:moveTo>
                <a:cubicBezTo>
                  <a:pt x="37" y="161"/>
                  <a:pt x="36" y="161"/>
                  <a:pt x="36" y="162"/>
                </a:cubicBezTo>
                <a:cubicBezTo>
                  <a:pt x="36" y="164"/>
                  <a:pt x="40" y="164"/>
                  <a:pt x="40" y="162"/>
                </a:cubicBezTo>
                <a:cubicBezTo>
                  <a:pt x="40" y="161"/>
                  <a:pt x="39" y="160"/>
                  <a:pt x="38" y="161"/>
                </a:cubicBezTo>
                <a:close/>
                <a:moveTo>
                  <a:pt x="70" y="144"/>
                </a:moveTo>
                <a:cubicBezTo>
                  <a:pt x="64" y="144"/>
                  <a:pt x="64" y="152"/>
                  <a:pt x="58" y="152"/>
                </a:cubicBezTo>
                <a:cubicBezTo>
                  <a:pt x="55" y="153"/>
                  <a:pt x="50" y="153"/>
                  <a:pt x="46" y="153"/>
                </a:cubicBezTo>
                <a:cubicBezTo>
                  <a:pt x="45" y="155"/>
                  <a:pt x="43" y="158"/>
                  <a:pt x="42" y="160"/>
                </a:cubicBezTo>
                <a:cubicBezTo>
                  <a:pt x="42" y="162"/>
                  <a:pt x="42" y="162"/>
                  <a:pt x="42" y="162"/>
                </a:cubicBezTo>
                <a:cubicBezTo>
                  <a:pt x="54" y="159"/>
                  <a:pt x="64" y="155"/>
                  <a:pt x="72" y="146"/>
                </a:cubicBezTo>
                <a:cubicBezTo>
                  <a:pt x="72" y="145"/>
                  <a:pt x="71" y="144"/>
                  <a:pt x="70" y="144"/>
                </a:cubicBezTo>
                <a:close/>
                <a:moveTo>
                  <a:pt x="86" y="136"/>
                </a:moveTo>
                <a:cubicBezTo>
                  <a:pt x="84" y="141"/>
                  <a:pt x="79" y="141"/>
                  <a:pt x="76" y="145"/>
                </a:cubicBezTo>
                <a:cubicBezTo>
                  <a:pt x="70" y="158"/>
                  <a:pt x="55" y="161"/>
                  <a:pt x="42" y="166"/>
                </a:cubicBezTo>
                <a:cubicBezTo>
                  <a:pt x="39" y="168"/>
                  <a:pt x="31" y="163"/>
                  <a:pt x="30" y="170"/>
                </a:cubicBezTo>
                <a:cubicBezTo>
                  <a:pt x="32" y="171"/>
                  <a:pt x="36" y="171"/>
                  <a:pt x="38" y="170"/>
                </a:cubicBezTo>
                <a:cubicBezTo>
                  <a:pt x="56" y="165"/>
                  <a:pt x="56" y="165"/>
                  <a:pt x="56" y="165"/>
                </a:cubicBezTo>
                <a:cubicBezTo>
                  <a:pt x="69" y="159"/>
                  <a:pt x="80" y="149"/>
                  <a:pt x="89" y="138"/>
                </a:cubicBezTo>
                <a:cubicBezTo>
                  <a:pt x="90" y="136"/>
                  <a:pt x="91" y="134"/>
                  <a:pt x="91" y="132"/>
                </a:cubicBezTo>
                <a:cubicBezTo>
                  <a:pt x="87" y="129"/>
                  <a:pt x="88" y="135"/>
                  <a:pt x="86" y="136"/>
                </a:cubicBezTo>
                <a:close/>
                <a:moveTo>
                  <a:pt x="34" y="100"/>
                </a:moveTo>
                <a:cubicBezTo>
                  <a:pt x="35" y="106"/>
                  <a:pt x="25" y="103"/>
                  <a:pt x="28" y="108"/>
                </a:cubicBezTo>
                <a:cubicBezTo>
                  <a:pt x="32" y="113"/>
                  <a:pt x="38" y="110"/>
                  <a:pt x="43" y="110"/>
                </a:cubicBezTo>
                <a:cubicBezTo>
                  <a:pt x="44" y="108"/>
                  <a:pt x="47" y="108"/>
                  <a:pt x="48" y="106"/>
                </a:cubicBezTo>
                <a:cubicBezTo>
                  <a:pt x="44" y="104"/>
                  <a:pt x="39" y="101"/>
                  <a:pt x="34" y="100"/>
                </a:cubicBezTo>
                <a:close/>
                <a:moveTo>
                  <a:pt x="53" y="107"/>
                </a:moveTo>
                <a:cubicBezTo>
                  <a:pt x="49" y="110"/>
                  <a:pt x="45" y="115"/>
                  <a:pt x="39" y="114"/>
                </a:cubicBezTo>
                <a:cubicBezTo>
                  <a:pt x="39" y="114"/>
                  <a:pt x="39" y="115"/>
                  <a:pt x="39" y="115"/>
                </a:cubicBezTo>
                <a:cubicBezTo>
                  <a:pt x="42" y="115"/>
                  <a:pt x="45" y="117"/>
                  <a:pt x="48" y="115"/>
                </a:cubicBezTo>
                <a:cubicBezTo>
                  <a:pt x="51" y="113"/>
                  <a:pt x="55" y="113"/>
                  <a:pt x="56" y="109"/>
                </a:cubicBezTo>
                <a:cubicBezTo>
                  <a:pt x="55" y="108"/>
                  <a:pt x="54" y="107"/>
                  <a:pt x="53" y="107"/>
                </a:cubicBezTo>
                <a:close/>
                <a:moveTo>
                  <a:pt x="61" y="110"/>
                </a:moveTo>
                <a:cubicBezTo>
                  <a:pt x="60" y="110"/>
                  <a:pt x="60" y="111"/>
                  <a:pt x="60" y="112"/>
                </a:cubicBezTo>
                <a:cubicBezTo>
                  <a:pt x="61" y="112"/>
                  <a:pt x="62" y="111"/>
                  <a:pt x="63" y="111"/>
                </a:cubicBezTo>
                <a:cubicBezTo>
                  <a:pt x="63" y="111"/>
                  <a:pt x="62" y="110"/>
                  <a:pt x="61" y="110"/>
                </a:cubicBezTo>
                <a:close/>
                <a:moveTo>
                  <a:pt x="247" y="39"/>
                </a:moveTo>
                <a:cubicBezTo>
                  <a:pt x="259" y="52"/>
                  <a:pt x="273" y="60"/>
                  <a:pt x="288" y="66"/>
                </a:cubicBezTo>
                <a:cubicBezTo>
                  <a:pt x="306" y="73"/>
                  <a:pt x="327" y="76"/>
                  <a:pt x="346" y="78"/>
                </a:cubicBezTo>
                <a:cubicBezTo>
                  <a:pt x="353" y="76"/>
                  <a:pt x="360" y="79"/>
                  <a:pt x="367" y="77"/>
                </a:cubicBezTo>
                <a:cubicBezTo>
                  <a:pt x="380" y="75"/>
                  <a:pt x="392" y="71"/>
                  <a:pt x="403" y="65"/>
                </a:cubicBezTo>
                <a:cubicBezTo>
                  <a:pt x="416" y="60"/>
                  <a:pt x="429" y="50"/>
                  <a:pt x="438" y="40"/>
                </a:cubicBezTo>
                <a:cubicBezTo>
                  <a:pt x="439" y="37"/>
                  <a:pt x="444" y="34"/>
                  <a:pt x="442" y="32"/>
                </a:cubicBezTo>
                <a:cubicBezTo>
                  <a:pt x="436" y="33"/>
                  <a:pt x="429" y="28"/>
                  <a:pt x="426" y="34"/>
                </a:cubicBezTo>
                <a:cubicBezTo>
                  <a:pt x="423" y="41"/>
                  <a:pt x="415" y="46"/>
                  <a:pt x="410" y="52"/>
                </a:cubicBezTo>
                <a:cubicBezTo>
                  <a:pt x="395" y="60"/>
                  <a:pt x="379" y="67"/>
                  <a:pt x="362" y="66"/>
                </a:cubicBezTo>
                <a:cubicBezTo>
                  <a:pt x="324" y="69"/>
                  <a:pt x="289" y="55"/>
                  <a:pt x="259" y="37"/>
                </a:cubicBezTo>
                <a:cubicBezTo>
                  <a:pt x="255" y="35"/>
                  <a:pt x="252" y="32"/>
                  <a:pt x="248" y="31"/>
                </a:cubicBezTo>
                <a:cubicBezTo>
                  <a:pt x="246" y="32"/>
                  <a:pt x="247" y="36"/>
                  <a:pt x="244" y="38"/>
                </a:cubicBezTo>
                <a:cubicBezTo>
                  <a:pt x="244" y="39"/>
                  <a:pt x="246" y="39"/>
                  <a:pt x="247" y="39"/>
                </a:cubicBezTo>
                <a:close/>
                <a:moveTo>
                  <a:pt x="246" y="52"/>
                </a:moveTo>
                <a:cubicBezTo>
                  <a:pt x="256" y="65"/>
                  <a:pt x="273" y="73"/>
                  <a:pt x="288" y="82"/>
                </a:cubicBezTo>
                <a:cubicBezTo>
                  <a:pt x="319" y="91"/>
                  <a:pt x="356" y="96"/>
                  <a:pt x="388" y="87"/>
                </a:cubicBezTo>
                <a:cubicBezTo>
                  <a:pt x="399" y="83"/>
                  <a:pt x="411" y="80"/>
                  <a:pt x="420" y="73"/>
                </a:cubicBezTo>
                <a:cubicBezTo>
                  <a:pt x="427" y="67"/>
                  <a:pt x="434" y="64"/>
                  <a:pt x="440" y="59"/>
                </a:cubicBezTo>
                <a:cubicBezTo>
                  <a:pt x="448" y="51"/>
                  <a:pt x="454" y="40"/>
                  <a:pt x="464" y="33"/>
                </a:cubicBezTo>
                <a:cubicBezTo>
                  <a:pt x="464" y="32"/>
                  <a:pt x="464" y="32"/>
                  <a:pt x="464" y="32"/>
                </a:cubicBezTo>
                <a:cubicBezTo>
                  <a:pt x="459" y="32"/>
                  <a:pt x="453" y="30"/>
                  <a:pt x="449" y="33"/>
                </a:cubicBezTo>
                <a:cubicBezTo>
                  <a:pt x="438" y="49"/>
                  <a:pt x="420" y="61"/>
                  <a:pt x="403" y="69"/>
                </a:cubicBezTo>
                <a:cubicBezTo>
                  <a:pt x="390" y="77"/>
                  <a:pt x="374" y="79"/>
                  <a:pt x="359" y="80"/>
                </a:cubicBezTo>
                <a:cubicBezTo>
                  <a:pt x="335" y="81"/>
                  <a:pt x="310" y="77"/>
                  <a:pt x="288" y="69"/>
                </a:cubicBezTo>
                <a:cubicBezTo>
                  <a:pt x="280" y="66"/>
                  <a:pt x="273" y="62"/>
                  <a:pt x="265" y="58"/>
                </a:cubicBezTo>
                <a:cubicBezTo>
                  <a:pt x="258" y="53"/>
                  <a:pt x="252" y="49"/>
                  <a:pt x="245" y="43"/>
                </a:cubicBezTo>
                <a:cubicBezTo>
                  <a:pt x="244" y="43"/>
                  <a:pt x="244" y="43"/>
                  <a:pt x="244" y="43"/>
                </a:cubicBezTo>
                <a:cubicBezTo>
                  <a:pt x="244" y="46"/>
                  <a:pt x="240" y="51"/>
                  <a:pt x="246" y="52"/>
                </a:cubicBezTo>
                <a:close/>
                <a:moveTo>
                  <a:pt x="256" y="31"/>
                </a:moveTo>
                <a:cubicBezTo>
                  <a:pt x="256" y="32"/>
                  <a:pt x="256" y="32"/>
                  <a:pt x="256" y="32"/>
                </a:cubicBezTo>
                <a:cubicBezTo>
                  <a:pt x="265" y="38"/>
                  <a:pt x="265" y="38"/>
                  <a:pt x="265" y="38"/>
                </a:cubicBezTo>
                <a:cubicBezTo>
                  <a:pt x="279" y="44"/>
                  <a:pt x="291" y="51"/>
                  <a:pt x="305" y="56"/>
                </a:cubicBezTo>
                <a:cubicBezTo>
                  <a:pt x="327" y="63"/>
                  <a:pt x="355" y="66"/>
                  <a:pt x="379" y="61"/>
                </a:cubicBezTo>
                <a:cubicBezTo>
                  <a:pt x="391" y="57"/>
                  <a:pt x="403" y="55"/>
                  <a:pt x="412" y="45"/>
                </a:cubicBezTo>
                <a:cubicBezTo>
                  <a:pt x="415" y="40"/>
                  <a:pt x="422" y="38"/>
                  <a:pt x="422" y="32"/>
                </a:cubicBezTo>
                <a:cubicBezTo>
                  <a:pt x="416" y="32"/>
                  <a:pt x="409" y="30"/>
                  <a:pt x="403" y="32"/>
                </a:cubicBezTo>
                <a:cubicBezTo>
                  <a:pt x="400" y="38"/>
                  <a:pt x="394" y="39"/>
                  <a:pt x="388" y="43"/>
                </a:cubicBezTo>
                <a:cubicBezTo>
                  <a:pt x="380" y="45"/>
                  <a:pt x="373" y="49"/>
                  <a:pt x="365" y="50"/>
                </a:cubicBezTo>
                <a:cubicBezTo>
                  <a:pt x="334" y="56"/>
                  <a:pt x="300" y="48"/>
                  <a:pt x="275" y="30"/>
                </a:cubicBezTo>
                <a:cubicBezTo>
                  <a:pt x="262" y="30"/>
                  <a:pt x="262" y="30"/>
                  <a:pt x="262" y="30"/>
                </a:cubicBezTo>
                <a:cubicBezTo>
                  <a:pt x="260" y="30"/>
                  <a:pt x="258" y="31"/>
                  <a:pt x="256" y="31"/>
                </a:cubicBezTo>
                <a:close/>
                <a:moveTo>
                  <a:pt x="297" y="30"/>
                </a:moveTo>
                <a:cubicBezTo>
                  <a:pt x="292" y="30"/>
                  <a:pt x="288" y="31"/>
                  <a:pt x="284" y="31"/>
                </a:cubicBezTo>
                <a:cubicBezTo>
                  <a:pt x="284" y="32"/>
                  <a:pt x="284" y="32"/>
                  <a:pt x="284" y="32"/>
                </a:cubicBezTo>
                <a:cubicBezTo>
                  <a:pt x="300" y="43"/>
                  <a:pt x="321" y="48"/>
                  <a:pt x="342" y="49"/>
                </a:cubicBezTo>
                <a:cubicBezTo>
                  <a:pt x="362" y="49"/>
                  <a:pt x="381" y="45"/>
                  <a:pt x="396" y="34"/>
                </a:cubicBezTo>
                <a:cubicBezTo>
                  <a:pt x="396" y="32"/>
                  <a:pt x="395" y="31"/>
                  <a:pt x="394" y="31"/>
                </a:cubicBezTo>
                <a:cubicBezTo>
                  <a:pt x="371" y="31"/>
                  <a:pt x="371" y="31"/>
                  <a:pt x="371" y="31"/>
                </a:cubicBezTo>
                <a:cubicBezTo>
                  <a:pt x="355" y="40"/>
                  <a:pt x="329" y="42"/>
                  <a:pt x="312" y="33"/>
                </a:cubicBezTo>
                <a:cubicBezTo>
                  <a:pt x="309" y="31"/>
                  <a:pt x="305" y="30"/>
                  <a:pt x="301" y="30"/>
                </a:cubicBezTo>
                <a:lnTo>
                  <a:pt x="297" y="30"/>
                </a:lnTo>
                <a:close/>
                <a:moveTo>
                  <a:pt x="361" y="32"/>
                </a:moveTo>
                <a:cubicBezTo>
                  <a:pt x="347" y="30"/>
                  <a:pt x="333" y="30"/>
                  <a:pt x="318" y="31"/>
                </a:cubicBezTo>
                <a:cubicBezTo>
                  <a:pt x="317" y="32"/>
                  <a:pt x="317" y="32"/>
                  <a:pt x="317" y="32"/>
                </a:cubicBezTo>
                <a:cubicBezTo>
                  <a:pt x="327" y="37"/>
                  <a:pt x="341" y="35"/>
                  <a:pt x="351" y="35"/>
                </a:cubicBezTo>
                <a:cubicBezTo>
                  <a:pt x="355" y="34"/>
                  <a:pt x="358" y="33"/>
                  <a:pt x="361" y="32"/>
                </a:cubicBezTo>
                <a:close/>
                <a:moveTo>
                  <a:pt x="594" y="33"/>
                </a:moveTo>
                <a:cubicBezTo>
                  <a:pt x="590" y="32"/>
                  <a:pt x="586" y="31"/>
                  <a:pt x="583" y="34"/>
                </a:cubicBezTo>
                <a:cubicBezTo>
                  <a:pt x="587" y="40"/>
                  <a:pt x="594" y="44"/>
                  <a:pt x="599" y="49"/>
                </a:cubicBezTo>
                <a:cubicBezTo>
                  <a:pt x="603" y="49"/>
                  <a:pt x="602" y="45"/>
                  <a:pt x="604" y="43"/>
                </a:cubicBezTo>
                <a:cubicBezTo>
                  <a:pt x="601" y="39"/>
                  <a:pt x="597" y="36"/>
                  <a:pt x="594" y="33"/>
                </a:cubicBezTo>
                <a:close/>
                <a:moveTo>
                  <a:pt x="606" y="39"/>
                </a:moveTo>
                <a:cubicBezTo>
                  <a:pt x="609" y="37"/>
                  <a:pt x="611" y="36"/>
                  <a:pt x="613" y="34"/>
                </a:cubicBezTo>
                <a:cubicBezTo>
                  <a:pt x="610" y="32"/>
                  <a:pt x="605" y="31"/>
                  <a:pt x="602" y="33"/>
                </a:cubicBezTo>
                <a:cubicBezTo>
                  <a:pt x="601" y="36"/>
                  <a:pt x="605" y="37"/>
                  <a:pt x="606" y="39"/>
                </a:cubicBezTo>
                <a:close/>
                <a:moveTo>
                  <a:pt x="600" y="54"/>
                </a:moveTo>
                <a:cubicBezTo>
                  <a:pt x="591" y="48"/>
                  <a:pt x="583" y="41"/>
                  <a:pt x="577" y="33"/>
                </a:cubicBezTo>
                <a:cubicBezTo>
                  <a:pt x="571" y="32"/>
                  <a:pt x="564" y="31"/>
                  <a:pt x="559" y="33"/>
                </a:cubicBezTo>
                <a:cubicBezTo>
                  <a:pt x="559" y="34"/>
                  <a:pt x="559" y="34"/>
                  <a:pt x="559" y="34"/>
                </a:cubicBezTo>
                <a:cubicBezTo>
                  <a:pt x="570" y="41"/>
                  <a:pt x="580" y="49"/>
                  <a:pt x="589" y="57"/>
                </a:cubicBezTo>
                <a:cubicBezTo>
                  <a:pt x="593" y="58"/>
                  <a:pt x="598" y="60"/>
                  <a:pt x="600" y="56"/>
                </a:cubicBezTo>
                <a:lnTo>
                  <a:pt x="600" y="54"/>
                </a:lnTo>
                <a:close/>
                <a:moveTo>
                  <a:pt x="637" y="65"/>
                </a:moveTo>
                <a:cubicBezTo>
                  <a:pt x="639" y="64"/>
                  <a:pt x="642" y="64"/>
                  <a:pt x="643" y="61"/>
                </a:cubicBezTo>
                <a:cubicBezTo>
                  <a:pt x="644" y="58"/>
                  <a:pt x="643" y="54"/>
                  <a:pt x="641" y="52"/>
                </a:cubicBezTo>
                <a:cubicBezTo>
                  <a:pt x="638" y="49"/>
                  <a:pt x="635" y="51"/>
                  <a:pt x="632" y="52"/>
                </a:cubicBezTo>
                <a:cubicBezTo>
                  <a:pt x="625" y="56"/>
                  <a:pt x="629" y="64"/>
                  <a:pt x="626" y="69"/>
                </a:cubicBezTo>
                <a:cubicBezTo>
                  <a:pt x="639" y="87"/>
                  <a:pt x="662" y="90"/>
                  <a:pt x="681" y="96"/>
                </a:cubicBezTo>
                <a:cubicBezTo>
                  <a:pt x="697" y="98"/>
                  <a:pt x="716" y="98"/>
                  <a:pt x="732" y="93"/>
                </a:cubicBezTo>
                <a:cubicBezTo>
                  <a:pt x="738" y="92"/>
                  <a:pt x="742" y="88"/>
                  <a:pt x="747" y="86"/>
                </a:cubicBezTo>
                <a:cubicBezTo>
                  <a:pt x="768" y="77"/>
                  <a:pt x="783" y="58"/>
                  <a:pt x="790" y="38"/>
                </a:cubicBezTo>
                <a:cubicBezTo>
                  <a:pt x="790" y="36"/>
                  <a:pt x="790" y="32"/>
                  <a:pt x="787" y="32"/>
                </a:cubicBezTo>
                <a:cubicBezTo>
                  <a:pt x="784" y="33"/>
                  <a:pt x="779" y="31"/>
                  <a:pt x="779" y="36"/>
                </a:cubicBezTo>
                <a:cubicBezTo>
                  <a:pt x="772" y="57"/>
                  <a:pt x="752" y="79"/>
                  <a:pt x="728" y="83"/>
                </a:cubicBezTo>
                <a:cubicBezTo>
                  <a:pt x="720" y="87"/>
                  <a:pt x="710" y="86"/>
                  <a:pt x="702" y="88"/>
                </a:cubicBezTo>
                <a:cubicBezTo>
                  <a:pt x="685" y="89"/>
                  <a:pt x="669" y="84"/>
                  <a:pt x="655" y="79"/>
                </a:cubicBezTo>
                <a:cubicBezTo>
                  <a:pt x="647" y="81"/>
                  <a:pt x="641" y="76"/>
                  <a:pt x="636" y="71"/>
                </a:cubicBezTo>
                <a:cubicBezTo>
                  <a:pt x="635" y="69"/>
                  <a:pt x="636" y="67"/>
                  <a:pt x="637" y="65"/>
                </a:cubicBezTo>
                <a:close/>
                <a:moveTo>
                  <a:pt x="624" y="75"/>
                </a:moveTo>
                <a:cubicBezTo>
                  <a:pt x="623" y="76"/>
                  <a:pt x="620" y="77"/>
                  <a:pt x="621" y="79"/>
                </a:cubicBezTo>
                <a:cubicBezTo>
                  <a:pt x="623" y="89"/>
                  <a:pt x="634" y="93"/>
                  <a:pt x="641" y="98"/>
                </a:cubicBezTo>
                <a:cubicBezTo>
                  <a:pt x="669" y="112"/>
                  <a:pt x="707" y="116"/>
                  <a:pt x="737" y="105"/>
                </a:cubicBezTo>
                <a:cubicBezTo>
                  <a:pt x="754" y="96"/>
                  <a:pt x="773" y="88"/>
                  <a:pt x="787" y="72"/>
                </a:cubicBezTo>
                <a:cubicBezTo>
                  <a:pt x="795" y="60"/>
                  <a:pt x="803" y="49"/>
                  <a:pt x="806" y="35"/>
                </a:cubicBezTo>
                <a:cubicBezTo>
                  <a:pt x="804" y="31"/>
                  <a:pt x="799" y="33"/>
                  <a:pt x="795" y="33"/>
                </a:cubicBezTo>
                <a:cubicBezTo>
                  <a:pt x="794" y="34"/>
                  <a:pt x="795" y="37"/>
                  <a:pt x="794" y="39"/>
                </a:cubicBezTo>
                <a:cubicBezTo>
                  <a:pt x="786" y="68"/>
                  <a:pt x="756" y="90"/>
                  <a:pt x="728" y="98"/>
                </a:cubicBezTo>
                <a:cubicBezTo>
                  <a:pt x="712" y="102"/>
                  <a:pt x="694" y="102"/>
                  <a:pt x="677" y="99"/>
                </a:cubicBezTo>
                <a:cubicBezTo>
                  <a:pt x="659" y="93"/>
                  <a:pt x="639" y="89"/>
                  <a:pt x="624" y="75"/>
                </a:cubicBezTo>
                <a:close/>
                <a:moveTo>
                  <a:pt x="665" y="79"/>
                </a:moveTo>
                <a:cubicBezTo>
                  <a:pt x="693" y="89"/>
                  <a:pt x="727" y="85"/>
                  <a:pt x="751" y="69"/>
                </a:cubicBezTo>
                <a:cubicBezTo>
                  <a:pt x="760" y="59"/>
                  <a:pt x="772" y="49"/>
                  <a:pt x="774" y="36"/>
                </a:cubicBezTo>
                <a:cubicBezTo>
                  <a:pt x="776" y="32"/>
                  <a:pt x="771" y="33"/>
                  <a:pt x="768" y="32"/>
                </a:cubicBezTo>
                <a:cubicBezTo>
                  <a:pt x="765" y="32"/>
                  <a:pt x="765" y="32"/>
                  <a:pt x="765" y="32"/>
                </a:cubicBezTo>
                <a:cubicBezTo>
                  <a:pt x="757" y="52"/>
                  <a:pt x="738" y="65"/>
                  <a:pt x="719" y="71"/>
                </a:cubicBezTo>
                <a:cubicBezTo>
                  <a:pt x="710" y="72"/>
                  <a:pt x="703" y="75"/>
                  <a:pt x="694" y="73"/>
                </a:cubicBezTo>
                <a:cubicBezTo>
                  <a:pt x="689" y="74"/>
                  <a:pt x="683" y="73"/>
                  <a:pt x="677" y="72"/>
                </a:cubicBezTo>
                <a:cubicBezTo>
                  <a:pt x="674" y="70"/>
                  <a:pt x="670" y="70"/>
                  <a:pt x="666" y="69"/>
                </a:cubicBezTo>
                <a:cubicBezTo>
                  <a:pt x="666" y="73"/>
                  <a:pt x="660" y="76"/>
                  <a:pt x="665" y="79"/>
                </a:cubicBezTo>
                <a:close/>
                <a:moveTo>
                  <a:pt x="718" y="67"/>
                </a:moveTo>
                <a:cubicBezTo>
                  <a:pt x="725" y="65"/>
                  <a:pt x="725" y="65"/>
                  <a:pt x="725" y="65"/>
                </a:cubicBezTo>
                <a:cubicBezTo>
                  <a:pt x="739" y="59"/>
                  <a:pt x="754" y="49"/>
                  <a:pt x="760" y="34"/>
                </a:cubicBezTo>
                <a:cubicBezTo>
                  <a:pt x="757" y="31"/>
                  <a:pt x="752" y="33"/>
                  <a:pt x="748" y="33"/>
                </a:cubicBezTo>
                <a:cubicBezTo>
                  <a:pt x="740" y="52"/>
                  <a:pt x="719" y="57"/>
                  <a:pt x="701" y="61"/>
                </a:cubicBezTo>
                <a:cubicBezTo>
                  <a:pt x="689" y="61"/>
                  <a:pt x="679" y="60"/>
                  <a:pt x="670" y="56"/>
                </a:cubicBezTo>
                <a:cubicBezTo>
                  <a:pt x="668" y="58"/>
                  <a:pt x="667" y="61"/>
                  <a:pt x="665" y="63"/>
                </a:cubicBezTo>
                <a:cubicBezTo>
                  <a:pt x="680" y="72"/>
                  <a:pt x="701" y="72"/>
                  <a:pt x="718" y="67"/>
                </a:cubicBezTo>
                <a:close/>
                <a:moveTo>
                  <a:pt x="669" y="51"/>
                </a:moveTo>
                <a:cubicBezTo>
                  <a:pt x="690" y="63"/>
                  <a:pt x="718" y="56"/>
                  <a:pt x="736" y="44"/>
                </a:cubicBezTo>
                <a:cubicBezTo>
                  <a:pt x="738" y="40"/>
                  <a:pt x="742" y="37"/>
                  <a:pt x="741" y="34"/>
                </a:cubicBezTo>
                <a:cubicBezTo>
                  <a:pt x="737" y="32"/>
                  <a:pt x="734" y="32"/>
                  <a:pt x="730" y="33"/>
                </a:cubicBezTo>
                <a:cubicBezTo>
                  <a:pt x="722" y="45"/>
                  <a:pt x="707" y="48"/>
                  <a:pt x="693" y="49"/>
                </a:cubicBezTo>
                <a:cubicBezTo>
                  <a:pt x="685" y="49"/>
                  <a:pt x="675" y="49"/>
                  <a:pt x="669" y="44"/>
                </a:cubicBezTo>
                <a:cubicBezTo>
                  <a:pt x="667" y="44"/>
                  <a:pt x="667" y="44"/>
                  <a:pt x="667" y="44"/>
                </a:cubicBezTo>
                <a:lnTo>
                  <a:pt x="669" y="51"/>
                </a:lnTo>
                <a:close/>
                <a:moveTo>
                  <a:pt x="668" y="39"/>
                </a:moveTo>
                <a:cubicBezTo>
                  <a:pt x="682" y="49"/>
                  <a:pt x="702" y="46"/>
                  <a:pt x="717" y="40"/>
                </a:cubicBezTo>
                <a:cubicBezTo>
                  <a:pt x="719" y="38"/>
                  <a:pt x="722" y="37"/>
                  <a:pt x="724" y="34"/>
                </a:cubicBezTo>
                <a:cubicBezTo>
                  <a:pt x="724" y="33"/>
                  <a:pt x="724" y="33"/>
                  <a:pt x="724" y="33"/>
                </a:cubicBezTo>
                <a:cubicBezTo>
                  <a:pt x="713" y="32"/>
                  <a:pt x="713" y="32"/>
                  <a:pt x="713" y="32"/>
                </a:cubicBezTo>
                <a:cubicBezTo>
                  <a:pt x="707" y="37"/>
                  <a:pt x="700" y="37"/>
                  <a:pt x="692" y="38"/>
                </a:cubicBezTo>
                <a:cubicBezTo>
                  <a:pt x="684" y="38"/>
                  <a:pt x="676" y="35"/>
                  <a:pt x="669" y="32"/>
                </a:cubicBezTo>
                <a:cubicBezTo>
                  <a:pt x="658" y="33"/>
                  <a:pt x="658" y="33"/>
                  <a:pt x="658" y="33"/>
                </a:cubicBezTo>
                <a:cubicBezTo>
                  <a:pt x="660" y="36"/>
                  <a:pt x="663" y="39"/>
                  <a:pt x="668" y="39"/>
                </a:cubicBezTo>
                <a:close/>
                <a:moveTo>
                  <a:pt x="694" y="34"/>
                </a:moveTo>
                <a:cubicBezTo>
                  <a:pt x="693" y="32"/>
                  <a:pt x="689" y="32"/>
                  <a:pt x="687" y="33"/>
                </a:cubicBezTo>
                <a:cubicBezTo>
                  <a:pt x="689" y="33"/>
                  <a:pt x="692" y="35"/>
                  <a:pt x="694" y="34"/>
                </a:cubicBezTo>
                <a:close/>
                <a:moveTo>
                  <a:pt x="766" y="127"/>
                </a:moveTo>
                <a:cubicBezTo>
                  <a:pt x="778" y="137"/>
                  <a:pt x="791" y="146"/>
                  <a:pt x="805" y="152"/>
                </a:cubicBezTo>
                <a:cubicBezTo>
                  <a:pt x="808" y="152"/>
                  <a:pt x="810" y="154"/>
                  <a:pt x="812" y="154"/>
                </a:cubicBezTo>
                <a:cubicBezTo>
                  <a:pt x="814" y="152"/>
                  <a:pt x="816" y="150"/>
                  <a:pt x="817" y="148"/>
                </a:cubicBezTo>
                <a:cubicBezTo>
                  <a:pt x="800" y="143"/>
                  <a:pt x="785" y="131"/>
                  <a:pt x="770" y="121"/>
                </a:cubicBezTo>
                <a:cubicBezTo>
                  <a:pt x="767" y="121"/>
                  <a:pt x="765" y="123"/>
                  <a:pt x="764" y="124"/>
                </a:cubicBezTo>
                <a:lnTo>
                  <a:pt x="766" y="127"/>
                </a:lnTo>
                <a:close/>
                <a:moveTo>
                  <a:pt x="760" y="126"/>
                </a:moveTo>
                <a:cubicBezTo>
                  <a:pt x="758" y="126"/>
                  <a:pt x="756" y="126"/>
                  <a:pt x="755" y="127"/>
                </a:cubicBezTo>
                <a:cubicBezTo>
                  <a:pt x="760" y="136"/>
                  <a:pt x="769" y="140"/>
                  <a:pt x="776" y="148"/>
                </a:cubicBezTo>
                <a:cubicBezTo>
                  <a:pt x="787" y="154"/>
                  <a:pt x="798" y="163"/>
                  <a:pt x="812" y="164"/>
                </a:cubicBezTo>
                <a:cubicBezTo>
                  <a:pt x="812" y="157"/>
                  <a:pt x="812" y="157"/>
                  <a:pt x="812" y="157"/>
                </a:cubicBezTo>
                <a:cubicBezTo>
                  <a:pt x="796" y="156"/>
                  <a:pt x="785" y="144"/>
                  <a:pt x="771" y="136"/>
                </a:cubicBezTo>
                <a:lnTo>
                  <a:pt x="760" y="126"/>
                </a:lnTo>
                <a:close/>
                <a:moveTo>
                  <a:pt x="774" y="120"/>
                </a:moveTo>
                <a:cubicBezTo>
                  <a:pt x="792" y="133"/>
                  <a:pt x="810" y="146"/>
                  <a:pt x="833" y="148"/>
                </a:cubicBezTo>
                <a:cubicBezTo>
                  <a:pt x="837" y="148"/>
                  <a:pt x="841" y="147"/>
                  <a:pt x="844" y="148"/>
                </a:cubicBezTo>
                <a:cubicBezTo>
                  <a:pt x="846" y="147"/>
                  <a:pt x="848" y="144"/>
                  <a:pt x="848" y="142"/>
                </a:cubicBezTo>
                <a:cubicBezTo>
                  <a:pt x="845" y="142"/>
                  <a:pt x="842" y="142"/>
                  <a:pt x="839" y="142"/>
                </a:cubicBezTo>
                <a:cubicBezTo>
                  <a:pt x="816" y="139"/>
                  <a:pt x="798" y="126"/>
                  <a:pt x="779" y="116"/>
                </a:cubicBezTo>
                <a:cubicBezTo>
                  <a:pt x="777" y="117"/>
                  <a:pt x="773" y="117"/>
                  <a:pt x="774" y="120"/>
                </a:cubicBezTo>
                <a:close/>
                <a:moveTo>
                  <a:pt x="833" y="153"/>
                </a:moveTo>
                <a:cubicBezTo>
                  <a:pt x="835" y="153"/>
                  <a:pt x="835" y="153"/>
                  <a:pt x="835" y="153"/>
                </a:cubicBezTo>
                <a:cubicBezTo>
                  <a:pt x="835" y="152"/>
                  <a:pt x="833" y="151"/>
                  <a:pt x="833" y="153"/>
                </a:cubicBezTo>
                <a:close/>
                <a:moveTo>
                  <a:pt x="803" y="126"/>
                </a:moveTo>
                <a:cubicBezTo>
                  <a:pt x="812" y="128"/>
                  <a:pt x="820" y="135"/>
                  <a:pt x="829" y="136"/>
                </a:cubicBezTo>
                <a:cubicBezTo>
                  <a:pt x="835" y="138"/>
                  <a:pt x="844" y="139"/>
                  <a:pt x="850" y="138"/>
                </a:cubicBezTo>
                <a:cubicBezTo>
                  <a:pt x="851" y="134"/>
                  <a:pt x="851" y="134"/>
                  <a:pt x="851" y="134"/>
                </a:cubicBezTo>
                <a:cubicBezTo>
                  <a:pt x="849" y="130"/>
                  <a:pt x="844" y="132"/>
                  <a:pt x="841" y="130"/>
                </a:cubicBezTo>
                <a:cubicBezTo>
                  <a:pt x="830" y="129"/>
                  <a:pt x="820" y="124"/>
                  <a:pt x="810" y="119"/>
                </a:cubicBezTo>
                <a:cubicBezTo>
                  <a:pt x="804" y="116"/>
                  <a:pt x="798" y="111"/>
                  <a:pt x="792" y="107"/>
                </a:cubicBezTo>
                <a:cubicBezTo>
                  <a:pt x="789" y="109"/>
                  <a:pt x="786" y="111"/>
                  <a:pt x="784" y="113"/>
                </a:cubicBezTo>
                <a:cubicBezTo>
                  <a:pt x="789" y="119"/>
                  <a:pt x="797" y="121"/>
                  <a:pt x="803" y="126"/>
                </a:cubicBezTo>
                <a:close/>
                <a:moveTo>
                  <a:pt x="799" y="108"/>
                </a:moveTo>
                <a:cubicBezTo>
                  <a:pt x="814" y="118"/>
                  <a:pt x="830" y="127"/>
                  <a:pt x="849" y="128"/>
                </a:cubicBezTo>
                <a:cubicBezTo>
                  <a:pt x="850" y="126"/>
                  <a:pt x="850" y="126"/>
                  <a:pt x="850" y="126"/>
                </a:cubicBezTo>
                <a:cubicBezTo>
                  <a:pt x="849" y="123"/>
                  <a:pt x="848" y="121"/>
                  <a:pt x="846" y="119"/>
                </a:cubicBezTo>
                <a:cubicBezTo>
                  <a:pt x="831" y="117"/>
                  <a:pt x="819" y="108"/>
                  <a:pt x="806" y="100"/>
                </a:cubicBezTo>
                <a:cubicBezTo>
                  <a:pt x="805" y="99"/>
                  <a:pt x="805" y="96"/>
                  <a:pt x="803" y="97"/>
                </a:cubicBezTo>
                <a:cubicBezTo>
                  <a:pt x="801" y="101"/>
                  <a:pt x="792" y="104"/>
                  <a:pt x="799" y="108"/>
                </a:cubicBezTo>
                <a:close/>
                <a:moveTo>
                  <a:pt x="844" y="115"/>
                </a:moveTo>
                <a:cubicBezTo>
                  <a:pt x="844" y="108"/>
                  <a:pt x="844" y="108"/>
                  <a:pt x="844" y="108"/>
                </a:cubicBezTo>
                <a:cubicBezTo>
                  <a:pt x="831" y="106"/>
                  <a:pt x="823" y="94"/>
                  <a:pt x="812" y="89"/>
                </a:cubicBezTo>
                <a:cubicBezTo>
                  <a:pt x="810" y="91"/>
                  <a:pt x="807" y="93"/>
                  <a:pt x="807" y="96"/>
                </a:cubicBezTo>
                <a:cubicBezTo>
                  <a:pt x="819" y="103"/>
                  <a:pt x="830" y="113"/>
                  <a:pt x="844" y="115"/>
                </a:cubicBezTo>
                <a:close/>
                <a:moveTo>
                  <a:pt x="837" y="101"/>
                </a:moveTo>
                <a:cubicBezTo>
                  <a:pt x="840" y="104"/>
                  <a:pt x="844" y="103"/>
                  <a:pt x="845" y="106"/>
                </a:cubicBezTo>
                <a:cubicBezTo>
                  <a:pt x="848" y="106"/>
                  <a:pt x="852" y="104"/>
                  <a:pt x="855" y="105"/>
                </a:cubicBezTo>
                <a:cubicBezTo>
                  <a:pt x="860" y="113"/>
                  <a:pt x="867" y="124"/>
                  <a:pt x="879" y="123"/>
                </a:cubicBezTo>
                <a:cubicBezTo>
                  <a:pt x="885" y="121"/>
                  <a:pt x="892" y="121"/>
                  <a:pt x="897" y="115"/>
                </a:cubicBezTo>
                <a:cubicBezTo>
                  <a:pt x="891" y="113"/>
                  <a:pt x="882" y="113"/>
                  <a:pt x="875" y="112"/>
                </a:cubicBezTo>
                <a:cubicBezTo>
                  <a:pt x="864" y="107"/>
                  <a:pt x="852" y="105"/>
                  <a:pt x="842" y="98"/>
                </a:cubicBezTo>
                <a:cubicBezTo>
                  <a:pt x="834" y="93"/>
                  <a:pt x="825" y="89"/>
                  <a:pt x="818" y="82"/>
                </a:cubicBezTo>
                <a:cubicBezTo>
                  <a:pt x="816" y="82"/>
                  <a:pt x="815" y="83"/>
                  <a:pt x="815" y="85"/>
                </a:cubicBezTo>
                <a:cubicBezTo>
                  <a:pt x="821" y="92"/>
                  <a:pt x="830" y="96"/>
                  <a:pt x="837" y="101"/>
                </a:cubicBezTo>
                <a:close/>
                <a:moveTo>
                  <a:pt x="861" y="103"/>
                </a:moveTo>
                <a:cubicBezTo>
                  <a:pt x="872" y="108"/>
                  <a:pt x="886" y="111"/>
                  <a:pt x="900" y="110"/>
                </a:cubicBezTo>
                <a:cubicBezTo>
                  <a:pt x="900" y="109"/>
                  <a:pt x="900" y="109"/>
                  <a:pt x="900" y="109"/>
                </a:cubicBezTo>
                <a:cubicBezTo>
                  <a:pt x="895" y="103"/>
                  <a:pt x="892" y="95"/>
                  <a:pt x="894" y="87"/>
                </a:cubicBezTo>
                <a:cubicBezTo>
                  <a:pt x="892" y="85"/>
                  <a:pt x="888" y="86"/>
                  <a:pt x="885" y="86"/>
                </a:cubicBezTo>
                <a:cubicBezTo>
                  <a:pt x="877" y="84"/>
                  <a:pt x="869" y="82"/>
                  <a:pt x="861" y="80"/>
                </a:cubicBezTo>
                <a:cubicBezTo>
                  <a:pt x="850" y="76"/>
                  <a:pt x="839" y="71"/>
                  <a:pt x="830" y="64"/>
                </a:cubicBezTo>
                <a:cubicBezTo>
                  <a:pt x="829" y="64"/>
                  <a:pt x="829" y="64"/>
                  <a:pt x="829" y="64"/>
                </a:cubicBezTo>
                <a:cubicBezTo>
                  <a:pt x="820" y="78"/>
                  <a:pt x="820" y="78"/>
                  <a:pt x="820" y="78"/>
                </a:cubicBezTo>
                <a:cubicBezTo>
                  <a:pt x="831" y="90"/>
                  <a:pt x="846" y="97"/>
                  <a:pt x="861" y="103"/>
                </a:cubicBezTo>
                <a:close/>
                <a:moveTo>
                  <a:pt x="946" y="81"/>
                </a:moveTo>
                <a:cubicBezTo>
                  <a:pt x="947" y="79"/>
                  <a:pt x="949" y="81"/>
                  <a:pt x="950" y="80"/>
                </a:cubicBezTo>
                <a:cubicBezTo>
                  <a:pt x="954" y="78"/>
                  <a:pt x="956" y="74"/>
                  <a:pt x="958" y="71"/>
                </a:cubicBezTo>
                <a:cubicBezTo>
                  <a:pt x="958" y="68"/>
                  <a:pt x="958" y="65"/>
                  <a:pt x="957" y="62"/>
                </a:cubicBezTo>
                <a:cubicBezTo>
                  <a:pt x="962" y="59"/>
                  <a:pt x="961" y="54"/>
                  <a:pt x="962" y="49"/>
                </a:cubicBezTo>
                <a:cubicBezTo>
                  <a:pt x="962" y="43"/>
                  <a:pt x="958" y="39"/>
                  <a:pt x="952" y="36"/>
                </a:cubicBezTo>
                <a:cubicBezTo>
                  <a:pt x="948" y="36"/>
                  <a:pt x="942" y="36"/>
                  <a:pt x="939" y="39"/>
                </a:cubicBezTo>
                <a:cubicBezTo>
                  <a:pt x="939" y="43"/>
                  <a:pt x="940" y="47"/>
                  <a:pt x="938" y="50"/>
                </a:cubicBezTo>
                <a:cubicBezTo>
                  <a:pt x="940" y="53"/>
                  <a:pt x="945" y="57"/>
                  <a:pt x="943" y="61"/>
                </a:cubicBezTo>
                <a:cubicBezTo>
                  <a:pt x="942" y="65"/>
                  <a:pt x="938" y="68"/>
                  <a:pt x="934" y="70"/>
                </a:cubicBezTo>
                <a:cubicBezTo>
                  <a:pt x="922" y="74"/>
                  <a:pt x="914" y="65"/>
                  <a:pt x="904" y="60"/>
                </a:cubicBezTo>
                <a:cubicBezTo>
                  <a:pt x="900" y="60"/>
                  <a:pt x="898" y="63"/>
                  <a:pt x="895" y="66"/>
                </a:cubicBezTo>
                <a:cubicBezTo>
                  <a:pt x="895" y="72"/>
                  <a:pt x="898" y="76"/>
                  <a:pt x="902" y="80"/>
                </a:cubicBezTo>
                <a:cubicBezTo>
                  <a:pt x="902" y="83"/>
                  <a:pt x="899" y="84"/>
                  <a:pt x="898" y="86"/>
                </a:cubicBezTo>
                <a:cubicBezTo>
                  <a:pt x="896" y="92"/>
                  <a:pt x="898" y="98"/>
                  <a:pt x="901" y="104"/>
                </a:cubicBezTo>
                <a:cubicBezTo>
                  <a:pt x="904" y="110"/>
                  <a:pt x="911" y="110"/>
                  <a:pt x="918" y="111"/>
                </a:cubicBezTo>
                <a:cubicBezTo>
                  <a:pt x="923" y="111"/>
                  <a:pt x="927" y="108"/>
                  <a:pt x="930" y="104"/>
                </a:cubicBezTo>
                <a:cubicBezTo>
                  <a:pt x="936" y="105"/>
                  <a:pt x="940" y="102"/>
                  <a:pt x="945" y="98"/>
                </a:cubicBezTo>
                <a:cubicBezTo>
                  <a:pt x="947" y="94"/>
                  <a:pt x="949" y="90"/>
                  <a:pt x="947" y="85"/>
                </a:cubicBezTo>
                <a:cubicBezTo>
                  <a:pt x="947" y="84"/>
                  <a:pt x="945" y="83"/>
                  <a:pt x="946" y="81"/>
                </a:cubicBezTo>
                <a:close/>
                <a:moveTo>
                  <a:pt x="934" y="39"/>
                </a:moveTo>
                <a:cubicBezTo>
                  <a:pt x="932" y="37"/>
                  <a:pt x="931" y="36"/>
                  <a:pt x="932" y="33"/>
                </a:cubicBezTo>
                <a:cubicBezTo>
                  <a:pt x="925" y="32"/>
                  <a:pt x="925" y="32"/>
                  <a:pt x="925" y="32"/>
                </a:cubicBezTo>
                <a:cubicBezTo>
                  <a:pt x="913" y="34"/>
                  <a:pt x="900" y="32"/>
                  <a:pt x="887" y="33"/>
                </a:cubicBezTo>
                <a:cubicBezTo>
                  <a:pt x="895" y="38"/>
                  <a:pt x="905" y="38"/>
                  <a:pt x="914" y="41"/>
                </a:cubicBezTo>
                <a:cubicBezTo>
                  <a:pt x="919" y="40"/>
                  <a:pt x="926" y="42"/>
                  <a:pt x="930" y="38"/>
                </a:cubicBezTo>
                <a:cubicBezTo>
                  <a:pt x="931" y="38"/>
                  <a:pt x="932" y="39"/>
                  <a:pt x="933" y="40"/>
                </a:cubicBezTo>
                <a:cubicBezTo>
                  <a:pt x="931" y="43"/>
                  <a:pt x="927" y="44"/>
                  <a:pt x="924" y="44"/>
                </a:cubicBezTo>
                <a:cubicBezTo>
                  <a:pt x="906" y="46"/>
                  <a:pt x="890" y="39"/>
                  <a:pt x="875" y="32"/>
                </a:cubicBezTo>
                <a:cubicBezTo>
                  <a:pt x="869" y="33"/>
                  <a:pt x="862" y="32"/>
                  <a:pt x="856" y="33"/>
                </a:cubicBezTo>
                <a:cubicBezTo>
                  <a:pt x="859" y="35"/>
                  <a:pt x="863" y="37"/>
                  <a:pt x="867" y="38"/>
                </a:cubicBezTo>
                <a:cubicBezTo>
                  <a:pt x="895" y="47"/>
                  <a:pt x="895" y="47"/>
                  <a:pt x="895" y="47"/>
                </a:cubicBezTo>
                <a:cubicBezTo>
                  <a:pt x="905" y="49"/>
                  <a:pt x="916" y="50"/>
                  <a:pt x="927" y="49"/>
                </a:cubicBezTo>
                <a:cubicBezTo>
                  <a:pt x="928" y="48"/>
                  <a:pt x="930" y="47"/>
                  <a:pt x="931" y="48"/>
                </a:cubicBezTo>
                <a:cubicBezTo>
                  <a:pt x="931" y="49"/>
                  <a:pt x="933" y="50"/>
                  <a:pt x="932" y="51"/>
                </a:cubicBezTo>
                <a:cubicBezTo>
                  <a:pt x="930" y="52"/>
                  <a:pt x="930" y="52"/>
                  <a:pt x="930" y="52"/>
                </a:cubicBezTo>
                <a:cubicBezTo>
                  <a:pt x="916" y="54"/>
                  <a:pt x="900" y="53"/>
                  <a:pt x="887" y="48"/>
                </a:cubicBezTo>
                <a:cubicBezTo>
                  <a:pt x="873" y="43"/>
                  <a:pt x="858" y="40"/>
                  <a:pt x="845" y="33"/>
                </a:cubicBezTo>
                <a:cubicBezTo>
                  <a:pt x="844" y="33"/>
                  <a:pt x="842" y="32"/>
                  <a:pt x="842" y="34"/>
                </a:cubicBezTo>
                <a:cubicBezTo>
                  <a:pt x="841" y="38"/>
                  <a:pt x="846" y="40"/>
                  <a:pt x="849" y="42"/>
                </a:cubicBezTo>
                <a:cubicBezTo>
                  <a:pt x="857" y="49"/>
                  <a:pt x="866" y="50"/>
                  <a:pt x="874" y="56"/>
                </a:cubicBezTo>
                <a:cubicBezTo>
                  <a:pt x="880" y="58"/>
                  <a:pt x="886" y="61"/>
                  <a:pt x="893" y="61"/>
                </a:cubicBezTo>
                <a:cubicBezTo>
                  <a:pt x="897" y="59"/>
                  <a:pt x="901" y="56"/>
                  <a:pt x="905" y="57"/>
                </a:cubicBezTo>
                <a:cubicBezTo>
                  <a:pt x="914" y="62"/>
                  <a:pt x="914" y="62"/>
                  <a:pt x="914" y="62"/>
                </a:cubicBezTo>
                <a:cubicBezTo>
                  <a:pt x="922" y="60"/>
                  <a:pt x="931" y="62"/>
                  <a:pt x="936" y="56"/>
                </a:cubicBezTo>
                <a:cubicBezTo>
                  <a:pt x="937" y="54"/>
                  <a:pt x="934" y="53"/>
                  <a:pt x="933" y="51"/>
                </a:cubicBezTo>
                <a:cubicBezTo>
                  <a:pt x="936" y="48"/>
                  <a:pt x="935" y="43"/>
                  <a:pt x="934" y="39"/>
                </a:cubicBezTo>
                <a:close/>
                <a:moveTo>
                  <a:pt x="921" y="66"/>
                </a:moveTo>
                <a:cubicBezTo>
                  <a:pt x="922" y="68"/>
                  <a:pt x="926" y="67"/>
                  <a:pt x="928" y="68"/>
                </a:cubicBezTo>
                <a:cubicBezTo>
                  <a:pt x="932" y="68"/>
                  <a:pt x="936" y="66"/>
                  <a:pt x="938" y="63"/>
                </a:cubicBezTo>
                <a:cubicBezTo>
                  <a:pt x="938" y="61"/>
                  <a:pt x="938" y="61"/>
                  <a:pt x="938" y="61"/>
                </a:cubicBezTo>
                <a:lnTo>
                  <a:pt x="921" y="66"/>
                </a:lnTo>
                <a:close/>
                <a:moveTo>
                  <a:pt x="937" y="34"/>
                </a:moveTo>
                <a:cubicBezTo>
                  <a:pt x="937" y="34"/>
                  <a:pt x="939" y="34"/>
                  <a:pt x="938" y="33"/>
                </a:cubicBezTo>
                <a:cubicBezTo>
                  <a:pt x="936" y="33"/>
                  <a:pt x="936" y="33"/>
                  <a:pt x="936" y="33"/>
                </a:cubicBezTo>
                <a:lnTo>
                  <a:pt x="937" y="34"/>
                </a:lnTo>
                <a:close/>
                <a:moveTo>
                  <a:pt x="893" y="83"/>
                </a:moveTo>
                <a:cubicBezTo>
                  <a:pt x="895" y="85"/>
                  <a:pt x="896" y="81"/>
                  <a:pt x="896" y="80"/>
                </a:cubicBezTo>
                <a:cubicBezTo>
                  <a:pt x="894" y="72"/>
                  <a:pt x="884" y="77"/>
                  <a:pt x="878" y="74"/>
                </a:cubicBezTo>
                <a:cubicBezTo>
                  <a:pt x="863" y="71"/>
                  <a:pt x="850" y="63"/>
                  <a:pt x="837" y="53"/>
                </a:cubicBezTo>
                <a:cubicBezTo>
                  <a:pt x="836" y="52"/>
                  <a:pt x="839" y="51"/>
                  <a:pt x="840" y="50"/>
                </a:cubicBezTo>
                <a:cubicBezTo>
                  <a:pt x="842" y="50"/>
                  <a:pt x="843" y="54"/>
                  <a:pt x="845" y="55"/>
                </a:cubicBezTo>
                <a:cubicBezTo>
                  <a:pt x="857" y="63"/>
                  <a:pt x="870" y="70"/>
                  <a:pt x="884" y="71"/>
                </a:cubicBezTo>
                <a:cubicBezTo>
                  <a:pt x="891" y="71"/>
                  <a:pt x="891" y="71"/>
                  <a:pt x="891" y="71"/>
                </a:cubicBezTo>
                <a:cubicBezTo>
                  <a:pt x="891" y="69"/>
                  <a:pt x="894" y="63"/>
                  <a:pt x="889" y="64"/>
                </a:cubicBezTo>
                <a:cubicBezTo>
                  <a:pt x="871" y="61"/>
                  <a:pt x="855" y="50"/>
                  <a:pt x="840" y="41"/>
                </a:cubicBezTo>
                <a:cubicBezTo>
                  <a:pt x="839" y="44"/>
                  <a:pt x="838" y="48"/>
                  <a:pt x="836" y="51"/>
                </a:cubicBezTo>
                <a:cubicBezTo>
                  <a:pt x="832" y="60"/>
                  <a:pt x="832" y="60"/>
                  <a:pt x="832" y="60"/>
                </a:cubicBezTo>
                <a:cubicBezTo>
                  <a:pt x="849" y="74"/>
                  <a:pt x="871" y="82"/>
                  <a:pt x="893" y="83"/>
                </a:cubicBezTo>
                <a:close/>
                <a:moveTo>
                  <a:pt x="1089" y="61"/>
                </a:moveTo>
                <a:cubicBezTo>
                  <a:pt x="1101" y="69"/>
                  <a:pt x="1113" y="74"/>
                  <a:pt x="1126" y="80"/>
                </a:cubicBezTo>
                <a:cubicBezTo>
                  <a:pt x="1140" y="85"/>
                  <a:pt x="1154" y="91"/>
                  <a:pt x="1170" y="92"/>
                </a:cubicBezTo>
                <a:cubicBezTo>
                  <a:pt x="1190" y="95"/>
                  <a:pt x="1211" y="92"/>
                  <a:pt x="1229" y="86"/>
                </a:cubicBezTo>
                <a:cubicBezTo>
                  <a:pt x="1240" y="82"/>
                  <a:pt x="1250" y="76"/>
                  <a:pt x="1260" y="70"/>
                </a:cubicBezTo>
                <a:cubicBezTo>
                  <a:pt x="1274" y="58"/>
                  <a:pt x="1286" y="46"/>
                  <a:pt x="1300" y="35"/>
                </a:cubicBezTo>
                <a:cubicBezTo>
                  <a:pt x="1300" y="33"/>
                  <a:pt x="1300" y="33"/>
                  <a:pt x="1300" y="33"/>
                </a:cubicBezTo>
                <a:cubicBezTo>
                  <a:pt x="1296" y="32"/>
                  <a:pt x="1292" y="33"/>
                  <a:pt x="1288" y="33"/>
                </a:cubicBezTo>
                <a:cubicBezTo>
                  <a:pt x="1269" y="49"/>
                  <a:pt x="1251" y="67"/>
                  <a:pt x="1228" y="73"/>
                </a:cubicBezTo>
                <a:cubicBezTo>
                  <a:pt x="1200" y="83"/>
                  <a:pt x="1169" y="83"/>
                  <a:pt x="1141" y="75"/>
                </a:cubicBezTo>
                <a:cubicBezTo>
                  <a:pt x="1135" y="73"/>
                  <a:pt x="1130" y="70"/>
                  <a:pt x="1124" y="69"/>
                </a:cubicBezTo>
                <a:cubicBezTo>
                  <a:pt x="1114" y="63"/>
                  <a:pt x="1103" y="60"/>
                  <a:pt x="1093" y="53"/>
                </a:cubicBezTo>
                <a:cubicBezTo>
                  <a:pt x="1088" y="50"/>
                  <a:pt x="1083" y="47"/>
                  <a:pt x="1078" y="41"/>
                </a:cubicBezTo>
                <a:cubicBezTo>
                  <a:pt x="1075" y="40"/>
                  <a:pt x="1075" y="44"/>
                  <a:pt x="1073" y="45"/>
                </a:cubicBezTo>
                <a:cubicBezTo>
                  <a:pt x="1076" y="52"/>
                  <a:pt x="1084" y="56"/>
                  <a:pt x="1089" y="61"/>
                </a:cubicBezTo>
                <a:close/>
                <a:moveTo>
                  <a:pt x="1071" y="50"/>
                </a:moveTo>
                <a:cubicBezTo>
                  <a:pt x="1069" y="52"/>
                  <a:pt x="1069" y="55"/>
                  <a:pt x="1066" y="57"/>
                </a:cubicBezTo>
                <a:cubicBezTo>
                  <a:pt x="1075" y="69"/>
                  <a:pt x="1087" y="74"/>
                  <a:pt x="1099" y="82"/>
                </a:cubicBezTo>
                <a:cubicBezTo>
                  <a:pt x="1123" y="96"/>
                  <a:pt x="1149" y="106"/>
                  <a:pt x="1178" y="109"/>
                </a:cubicBezTo>
                <a:cubicBezTo>
                  <a:pt x="1212" y="109"/>
                  <a:pt x="1243" y="98"/>
                  <a:pt x="1267" y="78"/>
                </a:cubicBezTo>
                <a:cubicBezTo>
                  <a:pt x="1284" y="64"/>
                  <a:pt x="1298" y="49"/>
                  <a:pt x="1315" y="36"/>
                </a:cubicBezTo>
                <a:cubicBezTo>
                  <a:pt x="1316" y="34"/>
                  <a:pt x="1316" y="34"/>
                  <a:pt x="1316" y="34"/>
                </a:cubicBezTo>
                <a:cubicBezTo>
                  <a:pt x="1306" y="29"/>
                  <a:pt x="1300" y="42"/>
                  <a:pt x="1292" y="46"/>
                </a:cubicBezTo>
                <a:cubicBezTo>
                  <a:pt x="1282" y="56"/>
                  <a:pt x="1271" y="65"/>
                  <a:pt x="1260" y="75"/>
                </a:cubicBezTo>
                <a:cubicBezTo>
                  <a:pt x="1246" y="83"/>
                  <a:pt x="1231" y="90"/>
                  <a:pt x="1215" y="93"/>
                </a:cubicBezTo>
                <a:cubicBezTo>
                  <a:pt x="1192" y="98"/>
                  <a:pt x="1167" y="98"/>
                  <a:pt x="1146" y="90"/>
                </a:cubicBezTo>
                <a:cubicBezTo>
                  <a:pt x="1125" y="85"/>
                  <a:pt x="1107" y="75"/>
                  <a:pt x="1088" y="65"/>
                </a:cubicBezTo>
                <a:cubicBezTo>
                  <a:pt x="1081" y="61"/>
                  <a:pt x="1078" y="55"/>
                  <a:pt x="1071" y="50"/>
                </a:cubicBezTo>
                <a:close/>
                <a:moveTo>
                  <a:pt x="1160" y="33"/>
                </a:moveTo>
                <a:cubicBezTo>
                  <a:pt x="1152" y="33"/>
                  <a:pt x="1144" y="32"/>
                  <a:pt x="1136" y="34"/>
                </a:cubicBezTo>
                <a:cubicBezTo>
                  <a:pt x="1145" y="42"/>
                  <a:pt x="1158" y="45"/>
                  <a:pt x="1170" y="47"/>
                </a:cubicBezTo>
                <a:cubicBezTo>
                  <a:pt x="1188" y="49"/>
                  <a:pt x="1206" y="45"/>
                  <a:pt x="1222" y="39"/>
                </a:cubicBezTo>
                <a:cubicBezTo>
                  <a:pt x="1231" y="34"/>
                  <a:pt x="1231" y="34"/>
                  <a:pt x="1231" y="34"/>
                </a:cubicBezTo>
                <a:cubicBezTo>
                  <a:pt x="1231" y="33"/>
                  <a:pt x="1231" y="33"/>
                  <a:pt x="1231" y="33"/>
                </a:cubicBezTo>
                <a:cubicBezTo>
                  <a:pt x="1220" y="34"/>
                  <a:pt x="1206" y="30"/>
                  <a:pt x="1197" y="37"/>
                </a:cubicBezTo>
                <a:cubicBezTo>
                  <a:pt x="1185" y="38"/>
                  <a:pt x="1170" y="39"/>
                  <a:pt x="1160" y="33"/>
                </a:cubicBezTo>
                <a:close/>
                <a:moveTo>
                  <a:pt x="1188" y="34"/>
                </a:moveTo>
                <a:cubicBezTo>
                  <a:pt x="1185" y="32"/>
                  <a:pt x="1180" y="33"/>
                  <a:pt x="1176" y="34"/>
                </a:cubicBezTo>
                <a:cubicBezTo>
                  <a:pt x="1179" y="35"/>
                  <a:pt x="1185" y="34"/>
                  <a:pt x="1188" y="34"/>
                </a:cubicBezTo>
                <a:close/>
                <a:moveTo>
                  <a:pt x="1224" y="42"/>
                </a:moveTo>
                <a:cubicBezTo>
                  <a:pt x="1205" y="50"/>
                  <a:pt x="1181" y="53"/>
                  <a:pt x="1161" y="49"/>
                </a:cubicBezTo>
                <a:cubicBezTo>
                  <a:pt x="1154" y="48"/>
                  <a:pt x="1148" y="44"/>
                  <a:pt x="1141" y="42"/>
                </a:cubicBezTo>
                <a:cubicBezTo>
                  <a:pt x="1125" y="32"/>
                  <a:pt x="1125" y="32"/>
                  <a:pt x="1125" y="32"/>
                </a:cubicBezTo>
                <a:cubicBezTo>
                  <a:pt x="1117" y="33"/>
                  <a:pt x="1109" y="32"/>
                  <a:pt x="1101" y="33"/>
                </a:cubicBezTo>
                <a:cubicBezTo>
                  <a:pt x="1101" y="35"/>
                  <a:pt x="1103" y="35"/>
                  <a:pt x="1104" y="37"/>
                </a:cubicBezTo>
                <a:cubicBezTo>
                  <a:pt x="1125" y="50"/>
                  <a:pt x="1148" y="61"/>
                  <a:pt x="1174" y="62"/>
                </a:cubicBezTo>
                <a:cubicBezTo>
                  <a:pt x="1184" y="62"/>
                  <a:pt x="1193" y="63"/>
                  <a:pt x="1204" y="62"/>
                </a:cubicBezTo>
                <a:cubicBezTo>
                  <a:pt x="1215" y="61"/>
                  <a:pt x="1225" y="57"/>
                  <a:pt x="1235" y="53"/>
                </a:cubicBezTo>
                <a:cubicBezTo>
                  <a:pt x="1246" y="50"/>
                  <a:pt x="1254" y="42"/>
                  <a:pt x="1261" y="33"/>
                </a:cubicBezTo>
                <a:cubicBezTo>
                  <a:pt x="1254" y="32"/>
                  <a:pt x="1246" y="33"/>
                  <a:pt x="1238" y="33"/>
                </a:cubicBezTo>
                <a:cubicBezTo>
                  <a:pt x="1235" y="38"/>
                  <a:pt x="1229" y="40"/>
                  <a:pt x="1224" y="42"/>
                </a:cubicBezTo>
                <a:close/>
                <a:moveTo>
                  <a:pt x="1236" y="57"/>
                </a:moveTo>
                <a:cubicBezTo>
                  <a:pt x="1230" y="59"/>
                  <a:pt x="1224" y="61"/>
                  <a:pt x="1219" y="63"/>
                </a:cubicBezTo>
                <a:cubicBezTo>
                  <a:pt x="1210" y="64"/>
                  <a:pt x="1203" y="66"/>
                  <a:pt x="1194" y="66"/>
                </a:cubicBezTo>
                <a:cubicBezTo>
                  <a:pt x="1181" y="66"/>
                  <a:pt x="1165" y="66"/>
                  <a:pt x="1153" y="62"/>
                </a:cubicBezTo>
                <a:cubicBezTo>
                  <a:pt x="1130" y="58"/>
                  <a:pt x="1111" y="45"/>
                  <a:pt x="1092" y="33"/>
                </a:cubicBezTo>
                <a:cubicBezTo>
                  <a:pt x="1088" y="32"/>
                  <a:pt x="1083" y="32"/>
                  <a:pt x="1079" y="34"/>
                </a:cubicBezTo>
                <a:cubicBezTo>
                  <a:pt x="1079" y="36"/>
                  <a:pt x="1079" y="36"/>
                  <a:pt x="1079" y="36"/>
                </a:cubicBezTo>
                <a:cubicBezTo>
                  <a:pt x="1086" y="48"/>
                  <a:pt x="1099" y="51"/>
                  <a:pt x="1110" y="58"/>
                </a:cubicBezTo>
                <a:cubicBezTo>
                  <a:pt x="1123" y="63"/>
                  <a:pt x="1135" y="71"/>
                  <a:pt x="1150" y="73"/>
                </a:cubicBezTo>
                <a:cubicBezTo>
                  <a:pt x="1168" y="79"/>
                  <a:pt x="1188" y="78"/>
                  <a:pt x="1207" y="76"/>
                </a:cubicBezTo>
                <a:cubicBezTo>
                  <a:pt x="1215" y="74"/>
                  <a:pt x="1215" y="74"/>
                  <a:pt x="1215" y="74"/>
                </a:cubicBezTo>
                <a:cubicBezTo>
                  <a:pt x="1231" y="69"/>
                  <a:pt x="1231" y="69"/>
                  <a:pt x="1231" y="69"/>
                </a:cubicBezTo>
                <a:cubicBezTo>
                  <a:pt x="1246" y="62"/>
                  <a:pt x="1246" y="62"/>
                  <a:pt x="1246" y="62"/>
                </a:cubicBezTo>
                <a:cubicBezTo>
                  <a:pt x="1255" y="56"/>
                  <a:pt x="1263" y="49"/>
                  <a:pt x="1272" y="42"/>
                </a:cubicBezTo>
                <a:cubicBezTo>
                  <a:pt x="1273" y="38"/>
                  <a:pt x="1278" y="37"/>
                  <a:pt x="1280" y="34"/>
                </a:cubicBezTo>
                <a:cubicBezTo>
                  <a:pt x="1277" y="33"/>
                  <a:pt x="1272" y="32"/>
                  <a:pt x="1268" y="33"/>
                </a:cubicBezTo>
                <a:cubicBezTo>
                  <a:pt x="1264" y="37"/>
                  <a:pt x="1264" y="37"/>
                  <a:pt x="1264" y="37"/>
                </a:cubicBezTo>
                <a:cubicBezTo>
                  <a:pt x="1255" y="44"/>
                  <a:pt x="1248" y="55"/>
                  <a:pt x="1236" y="57"/>
                </a:cubicBezTo>
                <a:close/>
                <a:moveTo>
                  <a:pt x="1431" y="38"/>
                </a:moveTo>
                <a:cubicBezTo>
                  <a:pt x="1430" y="37"/>
                  <a:pt x="1427" y="35"/>
                  <a:pt x="1429" y="33"/>
                </a:cubicBezTo>
                <a:cubicBezTo>
                  <a:pt x="1425" y="33"/>
                  <a:pt x="1419" y="31"/>
                  <a:pt x="1415" y="33"/>
                </a:cubicBezTo>
                <a:cubicBezTo>
                  <a:pt x="1417" y="36"/>
                  <a:pt x="1417" y="36"/>
                  <a:pt x="1417" y="36"/>
                </a:cubicBezTo>
                <a:cubicBezTo>
                  <a:pt x="1422" y="40"/>
                  <a:pt x="1427" y="44"/>
                  <a:pt x="1432" y="48"/>
                </a:cubicBezTo>
                <a:cubicBezTo>
                  <a:pt x="1434" y="47"/>
                  <a:pt x="1436" y="44"/>
                  <a:pt x="1437" y="43"/>
                </a:cubicBezTo>
                <a:cubicBezTo>
                  <a:pt x="1437" y="40"/>
                  <a:pt x="1432" y="40"/>
                  <a:pt x="1431" y="38"/>
                </a:cubicBezTo>
                <a:close/>
                <a:moveTo>
                  <a:pt x="1440" y="40"/>
                </a:moveTo>
                <a:cubicBezTo>
                  <a:pt x="1442" y="39"/>
                  <a:pt x="1446" y="38"/>
                  <a:pt x="1444" y="36"/>
                </a:cubicBezTo>
                <a:cubicBezTo>
                  <a:pt x="1442" y="30"/>
                  <a:pt x="1435" y="34"/>
                  <a:pt x="1431" y="33"/>
                </a:cubicBezTo>
                <a:cubicBezTo>
                  <a:pt x="1433" y="36"/>
                  <a:pt x="1437" y="38"/>
                  <a:pt x="1440" y="40"/>
                </a:cubicBezTo>
                <a:close/>
                <a:moveTo>
                  <a:pt x="1489" y="34"/>
                </a:moveTo>
                <a:cubicBezTo>
                  <a:pt x="1490" y="34"/>
                  <a:pt x="1492" y="36"/>
                  <a:pt x="1493" y="34"/>
                </a:cubicBezTo>
                <a:cubicBezTo>
                  <a:pt x="1493" y="33"/>
                  <a:pt x="1493" y="33"/>
                  <a:pt x="1493" y="33"/>
                </a:cubicBezTo>
                <a:cubicBezTo>
                  <a:pt x="1491" y="33"/>
                  <a:pt x="1490" y="33"/>
                  <a:pt x="1489" y="34"/>
                </a:cubicBezTo>
                <a:close/>
                <a:moveTo>
                  <a:pt x="1473" y="64"/>
                </a:moveTo>
                <a:cubicBezTo>
                  <a:pt x="1475" y="61"/>
                  <a:pt x="1475" y="61"/>
                  <a:pt x="1475" y="61"/>
                </a:cubicBezTo>
                <a:cubicBezTo>
                  <a:pt x="1475" y="58"/>
                  <a:pt x="1474" y="56"/>
                  <a:pt x="1471" y="55"/>
                </a:cubicBezTo>
                <a:cubicBezTo>
                  <a:pt x="1468" y="54"/>
                  <a:pt x="1465" y="53"/>
                  <a:pt x="1462" y="55"/>
                </a:cubicBezTo>
                <a:cubicBezTo>
                  <a:pt x="1464" y="60"/>
                  <a:pt x="1469" y="63"/>
                  <a:pt x="1473" y="64"/>
                </a:cubicBezTo>
                <a:close/>
                <a:moveTo>
                  <a:pt x="1444" y="84"/>
                </a:moveTo>
                <a:cubicBezTo>
                  <a:pt x="1443" y="82"/>
                  <a:pt x="1443" y="82"/>
                  <a:pt x="1443" y="82"/>
                </a:cubicBezTo>
                <a:cubicBezTo>
                  <a:pt x="1446" y="80"/>
                  <a:pt x="1450" y="83"/>
                  <a:pt x="1452" y="80"/>
                </a:cubicBezTo>
                <a:cubicBezTo>
                  <a:pt x="1456" y="77"/>
                  <a:pt x="1457" y="73"/>
                  <a:pt x="1457" y="68"/>
                </a:cubicBezTo>
                <a:cubicBezTo>
                  <a:pt x="1455" y="65"/>
                  <a:pt x="1455" y="61"/>
                  <a:pt x="1456" y="57"/>
                </a:cubicBezTo>
                <a:cubicBezTo>
                  <a:pt x="1457" y="54"/>
                  <a:pt x="1459" y="52"/>
                  <a:pt x="1462" y="51"/>
                </a:cubicBezTo>
                <a:cubicBezTo>
                  <a:pt x="1467" y="50"/>
                  <a:pt x="1472" y="51"/>
                  <a:pt x="1476" y="53"/>
                </a:cubicBezTo>
                <a:cubicBezTo>
                  <a:pt x="1481" y="58"/>
                  <a:pt x="1478" y="65"/>
                  <a:pt x="1478" y="70"/>
                </a:cubicBezTo>
                <a:cubicBezTo>
                  <a:pt x="1481" y="74"/>
                  <a:pt x="1486" y="73"/>
                  <a:pt x="1491" y="74"/>
                </a:cubicBezTo>
                <a:cubicBezTo>
                  <a:pt x="1493" y="73"/>
                  <a:pt x="1496" y="72"/>
                  <a:pt x="1497" y="70"/>
                </a:cubicBezTo>
                <a:cubicBezTo>
                  <a:pt x="1494" y="66"/>
                  <a:pt x="1500" y="64"/>
                  <a:pt x="1497" y="60"/>
                </a:cubicBezTo>
                <a:cubicBezTo>
                  <a:pt x="1491" y="56"/>
                  <a:pt x="1501" y="51"/>
                  <a:pt x="1496" y="46"/>
                </a:cubicBezTo>
                <a:cubicBezTo>
                  <a:pt x="1493" y="40"/>
                  <a:pt x="1486" y="35"/>
                  <a:pt x="1479" y="35"/>
                </a:cubicBezTo>
                <a:cubicBezTo>
                  <a:pt x="1476" y="33"/>
                  <a:pt x="1476" y="33"/>
                  <a:pt x="1476" y="33"/>
                </a:cubicBezTo>
                <a:cubicBezTo>
                  <a:pt x="1449" y="33"/>
                  <a:pt x="1449" y="33"/>
                  <a:pt x="1449" y="33"/>
                </a:cubicBezTo>
                <a:cubicBezTo>
                  <a:pt x="1448" y="34"/>
                  <a:pt x="1448" y="35"/>
                  <a:pt x="1449" y="35"/>
                </a:cubicBezTo>
                <a:cubicBezTo>
                  <a:pt x="1453" y="36"/>
                  <a:pt x="1458" y="33"/>
                  <a:pt x="1462" y="36"/>
                </a:cubicBezTo>
                <a:cubicBezTo>
                  <a:pt x="1460" y="39"/>
                  <a:pt x="1454" y="38"/>
                  <a:pt x="1451" y="39"/>
                </a:cubicBezTo>
                <a:cubicBezTo>
                  <a:pt x="1443" y="43"/>
                  <a:pt x="1435" y="49"/>
                  <a:pt x="1434" y="58"/>
                </a:cubicBezTo>
                <a:cubicBezTo>
                  <a:pt x="1433" y="63"/>
                  <a:pt x="1428" y="65"/>
                  <a:pt x="1424" y="65"/>
                </a:cubicBezTo>
                <a:cubicBezTo>
                  <a:pt x="1420" y="65"/>
                  <a:pt x="1416" y="63"/>
                  <a:pt x="1413" y="65"/>
                </a:cubicBezTo>
                <a:cubicBezTo>
                  <a:pt x="1410" y="75"/>
                  <a:pt x="1430" y="82"/>
                  <a:pt x="1417" y="92"/>
                </a:cubicBezTo>
                <a:cubicBezTo>
                  <a:pt x="1413" y="95"/>
                  <a:pt x="1408" y="97"/>
                  <a:pt x="1404" y="95"/>
                </a:cubicBezTo>
                <a:cubicBezTo>
                  <a:pt x="1397" y="92"/>
                  <a:pt x="1393" y="85"/>
                  <a:pt x="1385" y="83"/>
                </a:cubicBezTo>
                <a:cubicBezTo>
                  <a:pt x="1384" y="83"/>
                  <a:pt x="1382" y="84"/>
                  <a:pt x="1382" y="86"/>
                </a:cubicBezTo>
                <a:cubicBezTo>
                  <a:pt x="1386" y="89"/>
                  <a:pt x="1378" y="91"/>
                  <a:pt x="1382" y="94"/>
                </a:cubicBezTo>
                <a:cubicBezTo>
                  <a:pt x="1389" y="101"/>
                  <a:pt x="1397" y="108"/>
                  <a:pt x="1407" y="107"/>
                </a:cubicBezTo>
                <a:cubicBezTo>
                  <a:pt x="1410" y="107"/>
                  <a:pt x="1411" y="101"/>
                  <a:pt x="1415" y="103"/>
                </a:cubicBezTo>
                <a:cubicBezTo>
                  <a:pt x="1421" y="110"/>
                  <a:pt x="1431" y="111"/>
                  <a:pt x="1438" y="108"/>
                </a:cubicBezTo>
                <a:cubicBezTo>
                  <a:pt x="1443" y="106"/>
                  <a:pt x="1445" y="103"/>
                  <a:pt x="1447" y="100"/>
                </a:cubicBezTo>
                <a:cubicBezTo>
                  <a:pt x="1448" y="95"/>
                  <a:pt x="1448" y="88"/>
                  <a:pt x="1444" y="84"/>
                </a:cubicBezTo>
                <a:close/>
                <a:moveTo>
                  <a:pt x="1340" y="56"/>
                </a:moveTo>
                <a:cubicBezTo>
                  <a:pt x="1338" y="54"/>
                  <a:pt x="1335" y="53"/>
                  <a:pt x="1333" y="55"/>
                </a:cubicBezTo>
                <a:cubicBezTo>
                  <a:pt x="1332" y="56"/>
                  <a:pt x="1332" y="57"/>
                  <a:pt x="1333" y="58"/>
                </a:cubicBezTo>
                <a:cubicBezTo>
                  <a:pt x="1344" y="64"/>
                  <a:pt x="1362" y="70"/>
                  <a:pt x="1374" y="60"/>
                </a:cubicBezTo>
                <a:cubicBezTo>
                  <a:pt x="1375" y="60"/>
                  <a:pt x="1377" y="60"/>
                  <a:pt x="1377" y="61"/>
                </a:cubicBezTo>
                <a:cubicBezTo>
                  <a:pt x="1376" y="66"/>
                  <a:pt x="1370" y="67"/>
                  <a:pt x="1366" y="68"/>
                </a:cubicBezTo>
                <a:cubicBezTo>
                  <a:pt x="1355" y="70"/>
                  <a:pt x="1343" y="66"/>
                  <a:pt x="1333" y="62"/>
                </a:cubicBezTo>
                <a:cubicBezTo>
                  <a:pt x="1331" y="61"/>
                  <a:pt x="1329" y="58"/>
                  <a:pt x="1326" y="60"/>
                </a:cubicBezTo>
                <a:cubicBezTo>
                  <a:pt x="1325" y="62"/>
                  <a:pt x="1323" y="62"/>
                  <a:pt x="1322" y="64"/>
                </a:cubicBezTo>
                <a:cubicBezTo>
                  <a:pt x="1325" y="69"/>
                  <a:pt x="1331" y="69"/>
                  <a:pt x="1335" y="71"/>
                </a:cubicBezTo>
                <a:cubicBezTo>
                  <a:pt x="1347" y="78"/>
                  <a:pt x="1362" y="80"/>
                  <a:pt x="1376" y="77"/>
                </a:cubicBezTo>
                <a:cubicBezTo>
                  <a:pt x="1380" y="76"/>
                  <a:pt x="1385" y="74"/>
                  <a:pt x="1387" y="70"/>
                </a:cubicBezTo>
                <a:cubicBezTo>
                  <a:pt x="1390" y="67"/>
                  <a:pt x="1387" y="64"/>
                  <a:pt x="1384" y="62"/>
                </a:cubicBezTo>
                <a:cubicBezTo>
                  <a:pt x="1378" y="59"/>
                  <a:pt x="1372" y="52"/>
                  <a:pt x="1364" y="50"/>
                </a:cubicBezTo>
                <a:cubicBezTo>
                  <a:pt x="1358" y="46"/>
                  <a:pt x="1348" y="49"/>
                  <a:pt x="1342" y="52"/>
                </a:cubicBezTo>
                <a:cubicBezTo>
                  <a:pt x="1348" y="56"/>
                  <a:pt x="1358" y="53"/>
                  <a:pt x="1364" y="51"/>
                </a:cubicBezTo>
                <a:cubicBezTo>
                  <a:pt x="1366" y="51"/>
                  <a:pt x="1366" y="52"/>
                  <a:pt x="1366" y="53"/>
                </a:cubicBezTo>
                <a:cubicBezTo>
                  <a:pt x="1359" y="59"/>
                  <a:pt x="1348" y="58"/>
                  <a:pt x="1340" y="56"/>
                </a:cubicBezTo>
                <a:close/>
                <a:moveTo>
                  <a:pt x="1305" y="113"/>
                </a:moveTo>
                <a:cubicBezTo>
                  <a:pt x="1329" y="126"/>
                  <a:pt x="1358" y="126"/>
                  <a:pt x="1385" y="124"/>
                </a:cubicBezTo>
                <a:cubicBezTo>
                  <a:pt x="1407" y="121"/>
                  <a:pt x="1407" y="121"/>
                  <a:pt x="1407" y="121"/>
                </a:cubicBezTo>
                <a:cubicBezTo>
                  <a:pt x="1413" y="119"/>
                  <a:pt x="1418" y="117"/>
                  <a:pt x="1422" y="113"/>
                </a:cubicBezTo>
                <a:cubicBezTo>
                  <a:pt x="1420" y="111"/>
                  <a:pt x="1417" y="110"/>
                  <a:pt x="1415" y="108"/>
                </a:cubicBezTo>
                <a:cubicBezTo>
                  <a:pt x="1412" y="107"/>
                  <a:pt x="1411" y="110"/>
                  <a:pt x="1409" y="111"/>
                </a:cubicBezTo>
                <a:cubicBezTo>
                  <a:pt x="1400" y="114"/>
                  <a:pt x="1390" y="118"/>
                  <a:pt x="1380" y="117"/>
                </a:cubicBezTo>
                <a:cubicBezTo>
                  <a:pt x="1377" y="118"/>
                  <a:pt x="1373" y="117"/>
                  <a:pt x="1371" y="118"/>
                </a:cubicBezTo>
                <a:cubicBezTo>
                  <a:pt x="1367" y="116"/>
                  <a:pt x="1365" y="119"/>
                  <a:pt x="1362" y="118"/>
                </a:cubicBezTo>
                <a:cubicBezTo>
                  <a:pt x="1358" y="118"/>
                  <a:pt x="1354" y="115"/>
                  <a:pt x="1350" y="117"/>
                </a:cubicBezTo>
                <a:cubicBezTo>
                  <a:pt x="1330" y="112"/>
                  <a:pt x="1308" y="109"/>
                  <a:pt x="1293" y="94"/>
                </a:cubicBezTo>
                <a:cubicBezTo>
                  <a:pt x="1290" y="94"/>
                  <a:pt x="1288" y="98"/>
                  <a:pt x="1286" y="100"/>
                </a:cubicBezTo>
                <a:cubicBezTo>
                  <a:pt x="1290" y="107"/>
                  <a:pt x="1299" y="110"/>
                  <a:pt x="1305" y="113"/>
                </a:cubicBezTo>
                <a:close/>
                <a:moveTo>
                  <a:pt x="1281" y="105"/>
                </a:moveTo>
                <a:cubicBezTo>
                  <a:pt x="1279" y="109"/>
                  <a:pt x="1270" y="109"/>
                  <a:pt x="1273" y="115"/>
                </a:cubicBezTo>
                <a:cubicBezTo>
                  <a:pt x="1293" y="132"/>
                  <a:pt x="1317" y="141"/>
                  <a:pt x="1343" y="145"/>
                </a:cubicBezTo>
                <a:cubicBezTo>
                  <a:pt x="1353" y="145"/>
                  <a:pt x="1363" y="145"/>
                  <a:pt x="1372" y="146"/>
                </a:cubicBezTo>
                <a:cubicBezTo>
                  <a:pt x="1392" y="144"/>
                  <a:pt x="1392" y="144"/>
                  <a:pt x="1392" y="144"/>
                </a:cubicBezTo>
                <a:cubicBezTo>
                  <a:pt x="1401" y="143"/>
                  <a:pt x="1409" y="139"/>
                  <a:pt x="1417" y="136"/>
                </a:cubicBezTo>
                <a:cubicBezTo>
                  <a:pt x="1421" y="134"/>
                  <a:pt x="1421" y="134"/>
                  <a:pt x="1421" y="134"/>
                </a:cubicBezTo>
                <a:cubicBezTo>
                  <a:pt x="1429" y="128"/>
                  <a:pt x="1441" y="122"/>
                  <a:pt x="1442" y="111"/>
                </a:cubicBezTo>
                <a:cubicBezTo>
                  <a:pt x="1443" y="111"/>
                  <a:pt x="1443" y="111"/>
                  <a:pt x="1443" y="111"/>
                </a:cubicBezTo>
                <a:cubicBezTo>
                  <a:pt x="1438" y="111"/>
                  <a:pt x="1434" y="114"/>
                  <a:pt x="1429" y="114"/>
                </a:cubicBezTo>
                <a:cubicBezTo>
                  <a:pt x="1411" y="129"/>
                  <a:pt x="1387" y="127"/>
                  <a:pt x="1365" y="129"/>
                </a:cubicBezTo>
                <a:cubicBezTo>
                  <a:pt x="1350" y="128"/>
                  <a:pt x="1333" y="128"/>
                  <a:pt x="1319" y="123"/>
                </a:cubicBezTo>
                <a:cubicBezTo>
                  <a:pt x="1309" y="119"/>
                  <a:pt x="1299" y="115"/>
                  <a:pt x="1289" y="109"/>
                </a:cubicBezTo>
                <a:cubicBezTo>
                  <a:pt x="1287" y="107"/>
                  <a:pt x="1284" y="102"/>
                  <a:pt x="1281" y="105"/>
                </a:cubicBezTo>
                <a:close/>
                <a:moveTo>
                  <a:pt x="1326" y="107"/>
                </a:moveTo>
                <a:cubicBezTo>
                  <a:pt x="1338" y="110"/>
                  <a:pt x="1351" y="114"/>
                  <a:pt x="1364" y="113"/>
                </a:cubicBezTo>
                <a:cubicBezTo>
                  <a:pt x="1364" y="113"/>
                  <a:pt x="1364" y="113"/>
                  <a:pt x="1364" y="113"/>
                </a:cubicBezTo>
                <a:cubicBezTo>
                  <a:pt x="1372" y="115"/>
                  <a:pt x="1381" y="113"/>
                  <a:pt x="1389" y="113"/>
                </a:cubicBezTo>
                <a:cubicBezTo>
                  <a:pt x="1392" y="111"/>
                  <a:pt x="1395" y="112"/>
                  <a:pt x="1397" y="110"/>
                </a:cubicBezTo>
                <a:cubicBezTo>
                  <a:pt x="1395" y="106"/>
                  <a:pt x="1389" y="105"/>
                  <a:pt x="1385" y="103"/>
                </a:cubicBezTo>
                <a:cubicBezTo>
                  <a:pt x="1370" y="107"/>
                  <a:pt x="1351" y="104"/>
                  <a:pt x="1335" y="101"/>
                </a:cubicBezTo>
                <a:cubicBezTo>
                  <a:pt x="1323" y="99"/>
                  <a:pt x="1311" y="94"/>
                  <a:pt x="1302" y="86"/>
                </a:cubicBezTo>
                <a:cubicBezTo>
                  <a:pt x="1299" y="85"/>
                  <a:pt x="1298" y="88"/>
                  <a:pt x="1296" y="90"/>
                </a:cubicBezTo>
                <a:cubicBezTo>
                  <a:pt x="1302" y="100"/>
                  <a:pt x="1315" y="104"/>
                  <a:pt x="1326" y="107"/>
                </a:cubicBezTo>
                <a:close/>
                <a:moveTo>
                  <a:pt x="1317" y="92"/>
                </a:moveTo>
                <a:cubicBezTo>
                  <a:pt x="1333" y="99"/>
                  <a:pt x="1350" y="100"/>
                  <a:pt x="1368" y="101"/>
                </a:cubicBezTo>
                <a:cubicBezTo>
                  <a:pt x="1372" y="101"/>
                  <a:pt x="1378" y="102"/>
                  <a:pt x="1381" y="98"/>
                </a:cubicBezTo>
                <a:cubicBezTo>
                  <a:pt x="1379" y="96"/>
                  <a:pt x="1379" y="88"/>
                  <a:pt x="1373" y="93"/>
                </a:cubicBezTo>
                <a:cubicBezTo>
                  <a:pt x="1370" y="95"/>
                  <a:pt x="1367" y="93"/>
                  <a:pt x="1363" y="93"/>
                </a:cubicBezTo>
                <a:cubicBezTo>
                  <a:pt x="1349" y="94"/>
                  <a:pt x="1337" y="90"/>
                  <a:pt x="1325" y="85"/>
                </a:cubicBezTo>
                <a:cubicBezTo>
                  <a:pt x="1320" y="82"/>
                  <a:pt x="1315" y="80"/>
                  <a:pt x="1310" y="76"/>
                </a:cubicBezTo>
                <a:cubicBezTo>
                  <a:pt x="1308" y="78"/>
                  <a:pt x="1306" y="80"/>
                  <a:pt x="1304" y="82"/>
                </a:cubicBezTo>
                <a:cubicBezTo>
                  <a:pt x="1306" y="88"/>
                  <a:pt x="1313" y="89"/>
                  <a:pt x="1317" y="92"/>
                </a:cubicBezTo>
                <a:close/>
                <a:moveTo>
                  <a:pt x="1320" y="79"/>
                </a:moveTo>
                <a:cubicBezTo>
                  <a:pt x="1337" y="87"/>
                  <a:pt x="1337" y="87"/>
                  <a:pt x="1337" y="87"/>
                </a:cubicBezTo>
                <a:cubicBezTo>
                  <a:pt x="1346" y="87"/>
                  <a:pt x="1354" y="92"/>
                  <a:pt x="1363" y="90"/>
                </a:cubicBezTo>
                <a:cubicBezTo>
                  <a:pt x="1368" y="91"/>
                  <a:pt x="1376" y="90"/>
                  <a:pt x="1375" y="84"/>
                </a:cubicBezTo>
                <a:cubicBezTo>
                  <a:pt x="1377" y="83"/>
                  <a:pt x="1379" y="83"/>
                  <a:pt x="1379" y="80"/>
                </a:cubicBezTo>
                <a:cubicBezTo>
                  <a:pt x="1370" y="81"/>
                  <a:pt x="1360" y="83"/>
                  <a:pt x="1351" y="81"/>
                </a:cubicBezTo>
                <a:cubicBezTo>
                  <a:pt x="1340" y="78"/>
                  <a:pt x="1330" y="72"/>
                  <a:pt x="1319" y="68"/>
                </a:cubicBezTo>
                <a:cubicBezTo>
                  <a:pt x="1317" y="69"/>
                  <a:pt x="1314" y="70"/>
                  <a:pt x="1313" y="72"/>
                </a:cubicBezTo>
                <a:cubicBezTo>
                  <a:pt x="1314" y="75"/>
                  <a:pt x="1317" y="77"/>
                  <a:pt x="1320" y="79"/>
                </a:cubicBezTo>
                <a:close/>
                <a:moveTo>
                  <a:pt x="1444" y="152"/>
                </a:moveTo>
                <a:cubicBezTo>
                  <a:pt x="1447" y="155"/>
                  <a:pt x="1453" y="156"/>
                  <a:pt x="1455" y="152"/>
                </a:cubicBezTo>
                <a:cubicBezTo>
                  <a:pt x="1460" y="153"/>
                  <a:pt x="1465" y="156"/>
                  <a:pt x="1469" y="152"/>
                </a:cubicBezTo>
                <a:cubicBezTo>
                  <a:pt x="1473" y="150"/>
                  <a:pt x="1472" y="145"/>
                  <a:pt x="1471" y="142"/>
                </a:cubicBezTo>
                <a:cubicBezTo>
                  <a:pt x="1469" y="141"/>
                  <a:pt x="1466" y="144"/>
                  <a:pt x="1463" y="144"/>
                </a:cubicBezTo>
                <a:cubicBezTo>
                  <a:pt x="1455" y="144"/>
                  <a:pt x="1449" y="141"/>
                  <a:pt x="1444" y="135"/>
                </a:cubicBezTo>
                <a:cubicBezTo>
                  <a:pt x="1441" y="136"/>
                  <a:pt x="1440" y="139"/>
                  <a:pt x="1437" y="141"/>
                </a:cubicBezTo>
                <a:cubicBezTo>
                  <a:pt x="1436" y="146"/>
                  <a:pt x="1441" y="149"/>
                  <a:pt x="1444" y="152"/>
                </a:cubicBezTo>
                <a:close/>
                <a:moveTo>
                  <a:pt x="1390" y="165"/>
                </a:moveTo>
                <a:cubicBezTo>
                  <a:pt x="1394" y="172"/>
                  <a:pt x="1399" y="178"/>
                  <a:pt x="1406" y="182"/>
                </a:cubicBezTo>
                <a:cubicBezTo>
                  <a:pt x="1410" y="183"/>
                  <a:pt x="1414" y="185"/>
                  <a:pt x="1417" y="182"/>
                </a:cubicBezTo>
                <a:cubicBezTo>
                  <a:pt x="1419" y="180"/>
                  <a:pt x="1421" y="179"/>
                  <a:pt x="1423" y="181"/>
                </a:cubicBezTo>
                <a:cubicBezTo>
                  <a:pt x="1426" y="183"/>
                  <a:pt x="1430" y="184"/>
                  <a:pt x="1433" y="182"/>
                </a:cubicBezTo>
                <a:cubicBezTo>
                  <a:pt x="1437" y="181"/>
                  <a:pt x="1439" y="179"/>
                  <a:pt x="1440" y="175"/>
                </a:cubicBezTo>
                <a:cubicBezTo>
                  <a:pt x="1440" y="173"/>
                  <a:pt x="1439" y="169"/>
                  <a:pt x="1438" y="167"/>
                </a:cubicBezTo>
                <a:cubicBezTo>
                  <a:pt x="1435" y="166"/>
                  <a:pt x="1432" y="170"/>
                  <a:pt x="1428" y="169"/>
                </a:cubicBezTo>
                <a:cubicBezTo>
                  <a:pt x="1418" y="170"/>
                  <a:pt x="1408" y="164"/>
                  <a:pt x="1404" y="155"/>
                </a:cubicBezTo>
                <a:cubicBezTo>
                  <a:pt x="1398" y="155"/>
                  <a:pt x="1393" y="157"/>
                  <a:pt x="1388" y="158"/>
                </a:cubicBezTo>
                <a:cubicBezTo>
                  <a:pt x="1386" y="160"/>
                  <a:pt x="1389" y="163"/>
                  <a:pt x="1390" y="165"/>
                </a:cubicBezTo>
                <a:close/>
                <a:moveTo>
                  <a:pt x="1340" y="171"/>
                </a:moveTo>
                <a:cubicBezTo>
                  <a:pt x="1340" y="174"/>
                  <a:pt x="1344" y="175"/>
                  <a:pt x="1346" y="178"/>
                </a:cubicBezTo>
                <a:cubicBezTo>
                  <a:pt x="1342" y="184"/>
                  <a:pt x="1346" y="192"/>
                  <a:pt x="1350" y="197"/>
                </a:cubicBezTo>
                <a:cubicBezTo>
                  <a:pt x="1353" y="201"/>
                  <a:pt x="1357" y="203"/>
                  <a:pt x="1362" y="204"/>
                </a:cubicBezTo>
                <a:cubicBezTo>
                  <a:pt x="1365" y="205"/>
                  <a:pt x="1366" y="202"/>
                  <a:pt x="1369" y="202"/>
                </a:cubicBezTo>
                <a:cubicBezTo>
                  <a:pt x="1372" y="206"/>
                  <a:pt x="1376" y="211"/>
                  <a:pt x="1382" y="209"/>
                </a:cubicBezTo>
                <a:cubicBezTo>
                  <a:pt x="1386" y="208"/>
                  <a:pt x="1391" y="207"/>
                  <a:pt x="1393" y="202"/>
                </a:cubicBezTo>
                <a:cubicBezTo>
                  <a:pt x="1394" y="199"/>
                  <a:pt x="1395" y="194"/>
                  <a:pt x="1392" y="193"/>
                </a:cubicBezTo>
                <a:cubicBezTo>
                  <a:pt x="1384" y="195"/>
                  <a:pt x="1376" y="191"/>
                  <a:pt x="1369" y="187"/>
                </a:cubicBezTo>
                <a:cubicBezTo>
                  <a:pt x="1363" y="182"/>
                  <a:pt x="1356" y="175"/>
                  <a:pt x="1357" y="167"/>
                </a:cubicBezTo>
                <a:cubicBezTo>
                  <a:pt x="1355" y="164"/>
                  <a:pt x="1355" y="162"/>
                  <a:pt x="1355" y="160"/>
                </a:cubicBezTo>
                <a:cubicBezTo>
                  <a:pt x="1352" y="158"/>
                  <a:pt x="1347" y="159"/>
                  <a:pt x="1343" y="159"/>
                </a:cubicBezTo>
                <a:cubicBezTo>
                  <a:pt x="1340" y="162"/>
                  <a:pt x="1337" y="167"/>
                  <a:pt x="1340" y="171"/>
                </a:cubicBezTo>
                <a:close/>
                <a:moveTo>
                  <a:pt x="1296" y="163"/>
                </a:moveTo>
                <a:cubicBezTo>
                  <a:pt x="1293" y="164"/>
                  <a:pt x="1292" y="167"/>
                  <a:pt x="1291" y="168"/>
                </a:cubicBezTo>
                <a:cubicBezTo>
                  <a:pt x="1290" y="174"/>
                  <a:pt x="1291" y="178"/>
                  <a:pt x="1293" y="182"/>
                </a:cubicBezTo>
                <a:cubicBezTo>
                  <a:pt x="1297" y="185"/>
                  <a:pt x="1300" y="190"/>
                  <a:pt x="1305" y="189"/>
                </a:cubicBezTo>
                <a:cubicBezTo>
                  <a:pt x="1308" y="194"/>
                  <a:pt x="1312" y="199"/>
                  <a:pt x="1318" y="201"/>
                </a:cubicBezTo>
                <a:cubicBezTo>
                  <a:pt x="1321" y="200"/>
                  <a:pt x="1324" y="199"/>
                  <a:pt x="1327" y="197"/>
                </a:cubicBezTo>
                <a:cubicBezTo>
                  <a:pt x="1329" y="195"/>
                  <a:pt x="1331" y="191"/>
                  <a:pt x="1330" y="188"/>
                </a:cubicBezTo>
                <a:cubicBezTo>
                  <a:pt x="1327" y="185"/>
                  <a:pt x="1323" y="188"/>
                  <a:pt x="1320" y="186"/>
                </a:cubicBezTo>
                <a:cubicBezTo>
                  <a:pt x="1313" y="182"/>
                  <a:pt x="1306" y="176"/>
                  <a:pt x="1307" y="167"/>
                </a:cubicBezTo>
                <a:cubicBezTo>
                  <a:pt x="1308" y="162"/>
                  <a:pt x="1313" y="158"/>
                  <a:pt x="1317" y="155"/>
                </a:cubicBezTo>
                <a:cubicBezTo>
                  <a:pt x="1313" y="152"/>
                  <a:pt x="1307" y="152"/>
                  <a:pt x="1302" y="150"/>
                </a:cubicBezTo>
                <a:cubicBezTo>
                  <a:pt x="1301" y="152"/>
                  <a:pt x="1298" y="153"/>
                  <a:pt x="1298" y="156"/>
                </a:cubicBezTo>
                <a:cubicBezTo>
                  <a:pt x="1299" y="158"/>
                  <a:pt x="1301" y="163"/>
                  <a:pt x="1296" y="163"/>
                </a:cubicBezTo>
                <a:close/>
                <a:moveTo>
                  <a:pt x="1263" y="120"/>
                </a:moveTo>
                <a:cubicBezTo>
                  <a:pt x="1281" y="141"/>
                  <a:pt x="1308" y="150"/>
                  <a:pt x="1334" y="154"/>
                </a:cubicBezTo>
                <a:cubicBezTo>
                  <a:pt x="1344" y="156"/>
                  <a:pt x="1355" y="155"/>
                  <a:pt x="1364" y="155"/>
                </a:cubicBezTo>
                <a:cubicBezTo>
                  <a:pt x="1380" y="156"/>
                  <a:pt x="1396" y="152"/>
                  <a:pt x="1411" y="149"/>
                </a:cubicBezTo>
                <a:cubicBezTo>
                  <a:pt x="1423" y="143"/>
                  <a:pt x="1435" y="139"/>
                  <a:pt x="1445" y="128"/>
                </a:cubicBezTo>
                <a:cubicBezTo>
                  <a:pt x="1447" y="124"/>
                  <a:pt x="1450" y="121"/>
                  <a:pt x="1451" y="117"/>
                </a:cubicBezTo>
                <a:cubicBezTo>
                  <a:pt x="1450" y="115"/>
                  <a:pt x="1449" y="114"/>
                  <a:pt x="1447" y="115"/>
                </a:cubicBezTo>
                <a:cubicBezTo>
                  <a:pt x="1443" y="125"/>
                  <a:pt x="1433" y="130"/>
                  <a:pt x="1425" y="137"/>
                </a:cubicBezTo>
                <a:cubicBezTo>
                  <a:pt x="1419" y="141"/>
                  <a:pt x="1411" y="141"/>
                  <a:pt x="1405" y="145"/>
                </a:cubicBezTo>
                <a:cubicBezTo>
                  <a:pt x="1393" y="148"/>
                  <a:pt x="1383" y="149"/>
                  <a:pt x="1371" y="150"/>
                </a:cubicBezTo>
                <a:cubicBezTo>
                  <a:pt x="1367" y="148"/>
                  <a:pt x="1362" y="150"/>
                  <a:pt x="1358" y="149"/>
                </a:cubicBezTo>
                <a:cubicBezTo>
                  <a:pt x="1325" y="148"/>
                  <a:pt x="1292" y="139"/>
                  <a:pt x="1268" y="116"/>
                </a:cubicBezTo>
                <a:cubicBezTo>
                  <a:pt x="1266" y="117"/>
                  <a:pt x="1263" y="118"/>
                  <a:pt x="1263" y="120"/>
                </a:cubicBezTo>
                <a:close/>
                <a:moveTo>
                  <a:pt x="1078" y="104"/>
                </a:moveTo>
                <a:cubicBezTo>
                  <a:pt x="1105" y="120"/>
                  <a:pt x="1134" y="133"/>
                  <a:pt x="1167" y="134"/>
                </a:cubicBezTo>
                <a:cubicBezTo>
                  <a:pt x="1178" y="135"/>
                  <a:pt x="1188" y="135"/>
                  <a:pt x="1199" y="133"/>
                </a:cubicBezTo>
                <a:cubicBezTo>
                  <a:pt x="1211" y="133"/>
                  <a:pt x="1224" y="132"/>
                  <a:pt x="1236" y="128"/>
                </a:cubicBezTo>
                <a:cubicBezTo>
                  <a:pt x="1246" y="125"/>
                  <a:pt x="1255" y="119"/>
                  <a:pt x="1264" y="113"/>
                </a:cubicBezTo>
                <a:cubicBezTo>
                  <a:pt x="1288" y="96"/>
                  <a:pt x="1303" y="74"/>
                  <a:pt x="1325" y="56"/>
                </a:cubicBezTo>
                <a:cubicBezTo>
                  <a:pt x="1337" y="48"/>
                  <a:pt x="1351" y="42"/>
                  <a:pt x="1366" y="46"/>
                </a:cubicBezTo>
                <a:cubicBezTo>
                  <a:pt x="1383" y="56"/>
                  <a:pt x="1401" y="69"/>
                  <a:pt x="1414" y="86"/>
                </a:cubicBezTo>
                <a:cubicBezTo>
                  <a:pt x="1414" y="87"/>
                  <a:pt x="1413" y="88"/>
                  <a:pt x="1412" y="88"/>
                </a:cubicBezTo>
                <a:cubicBezTo>
                  <a:pt x="1408" y="88"/>
                  <a:pt x="1408" y="84"/>
                  <a:pt x="1406" y="82"/>
                </a:cubicBezTo>
                <a:cubicBezTo>
                  <a:pt x="1403" y="78"/>
                  <a:pt x="1399" y="74"/>
                  <a:pt x="1394" y="71"/>
                </a:cubicBezTo>
                <a:cubicBezTo>
                  <a:pt x="1392" y="71"/>
                  <a:pt x="1392" y="71"/>
                  <a:pt x="1392" y="71"/>
                </a:cubicBezTo>
                <a:cubicBezTo>
                  <a:pt x="1385" y="78"/>
                  <a:pt x="1385" y="78"/>
                  <a:pt x="1385" y="78"/>
                </a:cubicBezTo>
                <a:cubicBezTo>
                  <a:pt x="1393" y="80"/>
                  <a:pt x="1397" y="89"/>
                  <a:pt x="1405" y="92"/>
                </a:cubicBezTo>
                <a:cubicBezTo>
                  <a:pt x="1411" y="93"/>
                  <a:pt x="1414" y="90"/>
                  <a:pt x="1417" y="85"/>
                </a:cubicBezTo>
                <a:cubicBezTo>
                  <a:pt x="1416" y="77"/>
                  <a:pt x="1400" y="69"/>
                  <a:pt x="1412" y="61"/>
                </a:cubicBezTo>
                <a:cubicBezTo>
                  <a:pt x="1417" y="57"/>
                  <a:pt x="1422" y="65"/>
                  <a:pt x="1428" y="61"/>
                </a:cubicBezTo>
                <a:cubicBezTo>
                  <a:pt x="1429" y="58"/>
                  <a:pt x="1432" y="54"/>
                  <a:pt x="1430" y="51"/>
                </a:cubicBezTo>
                <a:cubicBezTo>
                  <a:pt x="1411" y="36"/>
                  <a:pt x="1411" y="36"/>
                  <a:pt x="1411" y="36"/>
                </a:cubicBezTo>
                <a:cubicBezTo>
                  <a:pt x="1411" y="30"/>
                  <a:pt x="1405" y="34"/>
                  <a:pt x="1402" y="33"/>
                </a:cubicBezTo>
                <a:cubicBezTo>
                  <a:pt x="1397" y="33"/>
                  <a:pt x="1397" y="33"/>
                  <a:pt x="1397" y="33"/>
                </a:cubicBezTo>
                <a:cubicBezTo>
                  <a:pt x="1402" y="39"/>
                  <a:pt x="1407" y="42"/>
                  <a:pt x="1412" y="46"/>
                </a:cubicBezTo>
                <a:cubicBezTo>
                  <a:pt x="1417" y="49"/>
                  <a:pt x="1421" y="54"/>
                  <a:pt x="1425" y="58"/>
                </a:cubicBezTo>
                <a:cubicBezTo>
                  <a:pt x="1425" y="59"/>
                  <a:pt x="1425" y="60"/>
                  <a:pt x="1424" y="60"/>
                </a:cubicBezTo>
                <a:cubicBezTo>
                  <a:pt x="1419" y="59"/>
                  <a:pt x="1416" y="53"/>
                  <a:pt x="1412" y="50"/>
                </a:cubicBezTo>
                <a:cubicBezTo>
                  <a:pt x="1404" y="44"/>
                  <a:pt x="1396" y="36"/>
                  <a:pt x="1386" y="33"/>
                </a:cubicBezTo>
                <a:cubicBezTo>
                  <a:pt x="1363" y="33"/>
                  <a:pt x="1341" y="33"/>
                  <a:pt x="1318" y="33"/>
                </a:cubicBezTo>
                <a:cubicBezTo>
                  <a:pt x="1320" y="35"/>
                  <a:pt x="1321" y="37"/>
                  <a:pt x="1319" y="38"/>
                </a:cubicBezTo>
                <a:cubicBezTo>
                  <a:pt x="1299" y="53"/>
                  <a:pt x="1282" y="73"/>
                  <a:pt x="1261" y="88"/>
                </a:cubicBezTo>
                <a:cubicBezTo>
                  <a:pt x="1257" y="89"/>
                  <a:pt x="1255" y="93"/>
                  <a:pt x="1251" y="94"/>
                </a:cubicBezTo>
                <a:cubicBezTo>
                  <a:pt x="1225" y="109"/>
                  <a:pt x="1191" y="116"/>
                  <a:pt x="1159" y="110"/>
                </a:cubicBezTo>
                <a:cubicBezTo>
                  <a:pt x="1126" y="104"/>
                  <a:pt x="1097" y="86"/>
                  <a:pt x="1070" y="67"/>
                </a:cubicBezTo>
                <a:cubicBezTo>
                  <a:pt x="1068" y="65"/>
                  <a:pt x="1066" y="62"/>
                  <a:pt x="1064" y="61"/>
                </a:cubicBezTo>
                <a:cubicBezTo>
                  <a:pt x="1057" y="65"/>
                  <a:pt x="1055" y="72"/>
                  <a:pt x="1050" y="77"/>
                </a:cubicBezTo>
                <a:cubicBezTo>
                  <a:pt x="1055" y="89"/>
                  <a:pt x="1068" y="95"/>
                  <a:pt x="1078" y="104"/>
                </a:cubicBezTo>
                <a:close/>
                <a:moveTo>
                  <a:pt x="995" y="108"/>
                </a:moveTo>
                <a:cubicBezTo>
                  <a:pt x="1011" y="104"/>
                  <a:pt x="1025" y="94"/>
                  <a:pt x="1038" y="83"/>
                </a:cubicBezTo>
                <a:cubicBezTo>
                  <a:pt x="1046" y="76"/>
                  <a:pt x="1053" y="69"/>
                  <a:pt x="1058" y="60"/>
                </a:cubicBezTo>
                <a:cubicBezTo>
                  <a:pt x="1065" y="52"/>
                  <a:pt x="1071" y="44"/>
                  <a:pt x="1074" y="34"/>
                </a:cubicBezTo>
                <a:cubicBezTo>
                  <a:pt x="1067" y="33"/>
                  <a:pt x="1058" y="33"/>
                  <a:pt x="1051" y="33"/>
                </a:cubicBezTo>
                <a:cubicBezTo>
                  <a:pt x="1049" y="35"/>
                  <a:pt x="1049" y="38"/>
                  <a:pt x="1047" y="41"/>
                </a:cubicBezTo>
                <a:cubicBezTo>
                  <a:pt x="1042" y="52"/>
                  <a:pt x="1035" y="65"/>
                  <a:pt x="1024" y="71"/>
                </a:cubicBezTo>
                <a:cubicBezTo>
                  <a:pt x="1021" y="72"/>
                  <a:pt x="1018" y="74"/>
                  <a:pt x="1016" y="76"/>
                </a:cubicBezTo>
                <a:cubicBezTo>
                  <a:pt x="1008" y="85"/>
                  <a:pt x="996" y="85"/>
                  <a:pt x="985" y="88"/>
                </a:cubicBezTo>
                <a:cubicBezTo>
                  <a:pt x="981" y="86"/>
                  <a:pt x="978" y="89"/>
                  <a:pt x="975" y="90"/>
                </a:cubicBezTo>
                <a:cubicBezTo>
                  <a:pt x="973" y="94"/>
                  <a:pt x="970" y="97"/>
                  <a:pt x="966" y="100"/>
                </a:cubicBezTo>
                <a:cubicBezTo>
                  <a:pt x="967" y="104"/>
                  <a:pt x="967" y="108"/>
                  <a:pt x="965" y="112"/>
                </a:cubicBezTo>
                <a:cubicBezTo>
                  <a:pt x="976" y="114"/>
                  <a:pt x="986" y="110"/>
                  <a:pt x="995" y="108"/>
                </a:cubicBezTo>
                <a:close/>
                <a:moveTo>
                  <a:pt x="987" y="60"/>
                </a:moveTo>
                <a:cubicBezTo>
                  <a:pt x="985" y="63"/>
                  <a:pt x="977" y="62"/>
                  <a:pt x="980" y="68"/>
                </a:cubicBezTo>
                <a:cubicBezTo>
                  <a:pt x="983" y="70"/>
                  <a:pt x="986" y="68"/>
                  <a:pt x="989" y="67"/>
                </a:cubicBezTo>
                <a:cubicBezTo>
                  <a:pt x="993" y="66"/>
                  <a:pt x="996" y="62"/>
                  <a:pt x="1000" y="60"/>
                </a:cubicBezTo>
                <a:cubicBezTo>
                  <a:pt x="1002" y="61"/>
                  <a:pt x="1004" y="60"/>
                  <a:pt x="1003" y="57"/>
                </a:cubicBezTo>
                <a:cubicBezTo>
                  <a:pt x="1003" y="55"/>
                  <a:pt x="1001" y="54"/>
                  <a:pt x="999" y="53"/>
                </a:cubicBezTo>
                <a:cubicBezTo>
                  <a:pt x="995" y="54"/>
                  <a:pt x="992" y="58"/>
                  <a:pt x="987" y="60"/>
                </a:cubicBezTo>
                <a:close/>
                <a:moveTo>
                  <a:pt x="992" y="51"/>
                </a:moveTo>
                <a:cubicBezTo>
                  <a:pt x="990" y="50"/>
                  <a:pt x="987" y="51"/>
                  <a:pt x="985" y="52"/>
                </a:cubicBezTo>
                <a:cubicBezTo>
                  <a:pt x="984" y="54"/>
                  <a:pt x="981" y="56"/>
                  <a:pt x="983" y="58"/>
                </a:cubicBezTo>
                <a:cubicBezTo>
                  <a:pt x="986" y="55"/>
                  <a:pt x="990" y="54"/>
                  <a:pt x="992" y="51"/>
                </a:cubicBezTo>
                <a:close/>
                <a:moveTo>
                  <a:pt x="980" y="78"/>
                </a:moveTo>
                <a:cubicBezTo>
                  <a:pt x="988" y="77"/>
                  <a:pt x="995" y="74"/>
                  <a:pt x="1000" y="69"/>
                </a:cubicBezTo>
                <a:cubicBezTo>
                  <a:pt x="1000" y="66"/>
                  <a:pt x="1000" y="66"/>
                  <a:pt x="1000" y="66"/>
                </a:cubicBezTo>
                <a:cubicBezTo>
                  <a:pt x="994" y="69"/>
                  <a:pt x="988" y="72"/>
                  <a:pt x="981" y="73"/>
                </a:cubicBezTo>
                <a:cubicBezTo>
                  <a:pt x="980" y="74"/>
                  <a:pt x="979" y="76"/>
                  <a:pt x="980" y="78"/>
                </a:cubicBezTo>
                <a:close/>
                <a:moveTo>
                  <a:pt x="990" y="79"/>
                </a:moveTo>
                <a:cubicBezTo>
                  <a:pt x="987" y="81"/>
                  <a:pt x="982" y="81"/>
                  <a:pt x="978" y="82"/>
                </a:cubicBezTo>
                <a:cubicBezTo>
                  <a:pt x="979" y="83"/>
                  <a:pt x="978" y="84"/>
                  <a:pt x="979" y="84"/>
                </a:cubicBezTo>
                <a:cubicBezTo>
                  <a:pt x="989" y="83"/>
                  <a:pt x="1001" y="82"/>
                  <a:pt x="1009" y="77"/>
                </a:cubicBezTo>
                <a:cubicBezTo>
                  <a:pt x="1003" y="68"/>
                  <a:pt x="997" y="79"/>
                  <a:pt x="990" y="79"/>
                </a:cubicBezTo>
                <a:close/>
                <a:moveTo>
                  <a:pt x="968" y="94"/>
                </a:moveTo>
                <a:cubicBezTo>
                  <a:pt x="971" y="90"/>
                  <a:pt x="975" y="85"/>
                  <a:pt x="974" y="80"/>
                </a:cubicBezTo>
                <a:cubicBezTo>
                  <a:pt x="977" y="75"/>
                  <a:pt x="976" y="67"/>
                  <a:pt x="975" y="62"/>
                </a:cubicBezTo>
                <a:cubicBezTo>
                  <a:pt x="979" y="57"/>
                  <a:pt x="978" y="50"/>
                  <a:pt x="985" y="48"/>
                </a:cubicBezTo>
                <a:cubicBezTo>
                  <a:pt x="992" y="44"/>
                  <a:pt x="999" y="48"/>
                  <a:pt x="1004" y="52"/>
                </a:cubicBezTo>
                <a:cubicBezTo>
                  <a:pt x="1007" y="54"/>
                  <a:pt x="1008" y="58"/>
                  <a:pt x="1007" y="61"/>
                </a:cubicBezTo>
                <a:cubicBezTo>
                  <a:pt x="1005" y="64"/>
                  <a:pt x="1004" y="66"/>
                  <a:pt x="1005" y="69"/>
                </a:cubicBezTo>
                <a:cubicBezTo>
                  <a:pt x="1007" y="71"/>
                  <a:pt x="1010" y="74"/>
                  <a:pt x="1013" y="72"/>
                </a:cubicBezTo>
                <a:cubicBezTo>
                  <a:pt x="1015" y="72"/>
                  <a:pt x="1018" y="71"/>
                  <a:pt x="1019" y="68"/>
                </a:cubicBezTo>
                <a:cubicBezTo>
                  <a:pt x="1016" y="62"/>
                  <a:pt x="1025" y="57"/>
                  <a:pt x="1020" y="51"/>
                </a:cubicBezTo>
                <a:cubicBezTo>
                  <a:pt x="1020" y="46"/>
                  <a:pt x="1014" y="47"/>
                  <a:pt x="1013" y="43"/>
                </a:cubicBezTo>
                <a:cubicBezTo>
                  <a:pt x="1012" y="40"/>
                  <a:pt x="1007" y="41"/>
                  <a:pt x="1009" y="38"/>
                </a:cubicBezTo>
                <a:cubicBezTo>
                  <a:pt x="1012" y="37"/>
                  <a:pt x="1014" y="39"/>
                  <a:pt x="1017" y="40"/>
                </a:cubicBezTo>
                <a:cubicBezTo>
                  <a:pt x="1019" y="39"/>
                  <a:pt x="1020" y="35"/>
                  <a:pt x="1023" y="36"/>
                </a:cubicBezTo>
                <a:cubicBezTo>
                  <a:pt x="1025" y="40"/>
                  <a:pt x="1017" y="44"/>
                  <a:pt x="1023" y="47"/>
                </a:cubicBezTo>
                <a:cubicBezTo>
                  <a:pt x="1028" y="44"/>
                  <a:pt x="1029" y="38"/>
                  <a:pt x="1033" y="35"/>
                </a:cubicBezTo>
                <a:cubicBezTo>
                  <a:pt x="1034" y="35"/>
                  <a:pt x="1035" y="35"/>
                  <a:pt x="1035" y="37"/>
                </a:cubicBezTo>
                <a:cubicBezTo>
                  <a:pt x="1033" y="41"/>
                  <a:pt x="1031" y="45"/>
                  <a:pt x="1028" y="49"/>
                </a:cubicBezTo>
                <a:cubicBezTo>
                  <a:pt x="1022" y="53"/>
                  <a:pt x="1027" y="60"/>
                  <a:pt x="1023" y="65"/>
                </a:cubicBezTo>
                <a:cubicBezTo>
                  <a:pt x="1023" y="66"/>
                  <a:pt x="1023" y="66"/>
                  <a:pt x="1023" y="66"/>
                </a:cubicBezTo>
                <a:cubicBezTo>
                  <a:pt x="1027" y="65"/>
                  <a:pt x="1031" y="60"/>
                  <a:pt x="1034" y="56"/>
                </a:cubicBezTo>
                <a:cubicBezTo>
                  <a:pt x="1039" y="50"/>
                  <a:pt x="1042" y="43"/>
                  <a:pt x="1045" y="35"/>
                </a:cubicBezTo>
                <a:cubicBezTo>
                  <a:pt x="1045" y="33"/>
                  <a:pt x="1042" y="33"/>
                  <a:pt x="1040" y="33"/>
                </a:cubicBezTo>
                <a:cubicBezTo>
                  <a:pt x="1011" y="34"/>
                  <a:pt x="984" y="31"/>
                  <a:pt x="956" y="33"/>
                </a:cubicBezTo>
                <a:cubicBezTo>
                  <a:pt x="963" y="38"/>
                  <a:pt x="968" y="46"/>
                  <a:pt x="965" y="55"/>
                </a:cubicBezTo>
                <a:cubicBezTo>
                  <a:pt x="965" y="60"/>
                  <a:pt x="959" y="64"/>
                  <a:pt x="962" y="69"/>
                </a:cubicBezTo>
                <a:cubicBezTo>
                  <a:pt x="960" y="75"/>
                  <a:pt x="957" y="81"/>
                  <a:pt x="951" y="84"/>
                </a:cubicBezTo>
                <a:cubicBezTo>
                  <a:pt x="954" y="90"/>
                  <a:pt x="951" y="97"/>
                  <a:pt x="946" y="101"/>
                </a:cubicBezTo>
                <a:cubicBezTo>
                  <a:pt x="942" y="105"/>
                  <a:pt x="938" y="107"/>
                  <a:pt x="932" y="108"/>
                </a:cubicBezTo>
                <a:cubicBezTo>
                  <a:pt x="925" y="118"/>
                  <a:pt x="913" y="114"/>
                  <a:pt x="904" y="113"/>
                </a:cubicBezTo>
                <a:cubicBezTo>
                  <a:pt x="900" y="121"/>
                  <a:pt x="890" y="124"/>
                  <a:pt x="881" y="126"/>
                </a:cubicBezTo>
                <a:cubicBezTo>
                  <a:pt x="872" y="127"/>
                  <a:pt x="863" y="123"/>
                  <a:pt x="857" y="114"/>
                </a:cubicBezTo>
                <a:cubicBezTo>
                  <a:pt x="855" y="113"/>
                  <a:pt x="855" y="108"/>
                  <a:pt x="851" y="108"/>
                </a:cubicBezTo>
                <a:cubicBezTo>
                  <a:pt x="850" y="109"/>
                  <a:pt x="848" y="110"/>
                  <a:pt x="849" y="111"/>
                </a:cubicBezTo>
                <a:cubicBezTo>
                  <a:pt x="851" y="120"/>
                  <a:pt x="856" y="130"/>
                  <a:pt x="854" y="139"/>
                </a:cubicBezTo>
                <a:cubicBezTo>
                  <a:pt x="852" y="148"/>
                  <a:pt x="844" y="155"/>
                  <a:pt x="835" y="157"/>
                </a:cubicBezTo>
                <a:cubicBezTo>
                  <a:pt x="831" y="156"/>
                  <a:pt x="827" y="154"/>
                  <a:pt x="824" y="151"/>
                </a:cubicBezTo>
                <a:cubicBezTo>
                  <a:pt x="822" y="151"/>
                  <a:pt x="820" y="153"/>
                  <a:pt x="818" y="154"/>
                </a:cubicBezTo>
                <a:cubicBezTo>
                  <a:pt x="815" y="158"/>
                  <a:pt x="817" y="163"/>
                  <a:pt x="817" y="167"/>
                </a:cubicBezTo>
                <a:cubicBezTo>
                  <a:pt x="821" y="174"/>
                  <a:pt x="829" y="178"/>
                  <a:pt x="836" y="177"/>
                </a:cubicBezTo>
                <a:cubicBezTo>
                  <a:pt x="845" y="175"/>
                  <a:pt x="858" y="174"/>
                  <a:pt x="863" y="164"/>
                </a:cubicBezTo>
                <a:cubicBezTo>
                  <a:pt x="865" y="160"/>
                  <a:pt x="865" y="156"/>
                  <a:pt x="864" y="152"/>
                </a:cubicBezTo>
                <a:cubicBezTo>
                  <a:pt x="866" y="148"/>
                  <a:pt x="869" y="153"/>
                  <a:pt x="872" y="153"/>
                </a:cubicBezTo>
                <a:cubicBezTo>
                  <a:pt x="877" y="154"/>
                  <a:pt x="882" y="151"/>
                  <a:pt x="885" y="148"/>
                </a:cubicBezTo>
                <a:cubicBezTo>
                  <a:pt x="891" y="151"/>
                  <a:pt x="898" y="153"/>
                  <a:pt x="905" y="151"/>
                </a:cubicBezTo>
                <a:cubicBezTo>
                  <a:pt x="910" y="146"/>
                  <a:pt x="916" y="141"/>
                  <a:pt x="913" y="135"/>
                </a:cubicBezTo>
                <a:cubicBezTo>
                  <a:pt x="916" y="132"/>
                  <a:pt x="919" y="135"/>
                  <a:pt x="922" y="134"/>
                </a:cubicBezTo>
                <a:cubicBezTo>
                  <a:pt x="927" y="134"/>
                  <a:pt x="931" y="131"/>
                  <a:pt x="933" y="126"/>
                </a:cubicBezTo>
                <a:cubicBezTo>
                  <a:pt x="933" y="124"/>
                  <a:pt x="932" y="121"/>
                  <a:pt x="935" y="120"/>
                </a:cubicBezTo>
                <a:cubicBezTo>
                  <a:pt x="942" y="121"/>
                  <a:pt x="953" y="122"/>
                  <a:pt x="958" y="115"/>
                </a:cubicBezTo>
                <a:cubicBezTo>
                  <a:pt x="961" y="111"/>
                  <a:pt x="965" y="105"/>
                  <a:pt x="962" y="100"/>
                </a:cubicBezTo>
                <a:cubicBezTo>
                  <a:pt x="961" y="96"/>
                  <a:pt x="966" y="97"/>
                  <a:pt x="968" y="94"/>
                </a:cubicBezTo>
                <a:close/>
                <a:moveTo>
                  <a:pt x="868" y="162"/>
                </a:moveTo>
                <a:cubicBezTo>
                  <a:pt x="867" y="164"/>
                  <a:pt x="866" y="165"/>
                  <a:pt x="866" y="167"/>
                </a:cubicBezTo>
                <a:cubicBezTo>
                  <a:pt x="875" y="168"/>
                  <a:pt x="882" y="164"/>
                  <a:pt x="891" y="163"/>
                </a:cubicBezTo>
                <a:cubicBezTo>
                  <a:pt x="896" y="162"/>
                  <a:pt x="901" y="159"/>
                  <a:pt x="906" y="158"/>
                </a:cubicBezTo>
                <a:cubicBezTo>
                  <a:pt x="913" y="152"/>
                  <a:pt x="925" y="148"/>
                  <a:pt x="927" y="137"/>
                </a:cubicBezTo>
                <a:cubicBezTo>
                  <a:pt x="918" y="138"/>
                  <a:pt x="918" y="138"/>
                  <a:pt x="918" y="138"/>
                </a:cubicBezTo>
                <a:cubicBezTo>
                  <a:pt x="918" y="146"/>
                  <a:pt x="910" y="152"/>
                  <a:pt x="904" y="155"/>
                </a:cubicBezTo>
                <a:cubicBezTo>
                  <a:pt x="900" y="155"/>
                  <a:pt x="897" y="157"/>
                  <a:pt x="892" y="155"/>
                </a:cubicBezTo>
                <a:cubicBezTo>
                  <a:pt x="890" y="158"/>
                  <a:pt x="890" y="158"/>
                  <a:pt x="890" y="158"/>
                </a:cubicBezTo>
                <a:cubicBezTo>
                  <a:pt x="883" y="159"/>
                  <a:pt x="876" y="161"/>
                  <a:pt x="868" y="162"/>
                </a:cubicBezTo>
                <a:close/>
                <a:moveTo>
                  <a:pt x="886" y="153"/>
                </a:moveTo>
                <a:cubicBezTo>
                  <a:pt x="885" y="154"/>
                  <a:pt x="885" y="154"/>
                  <a:pt x="885" y="154"/>
                </a:cubicBezTo>
                <a:cubicBezTo>
                  <a:pt x="885" y="154"/>
                  <a:pt x="886" y="154"/>
                  <a:pt x="886" y="154"/>
                </a:cubicBezTo>
                <a:cubicBezTo>
                  <a:pt x="887" y="153"/>
                  <a:pt x="886" y="153"/>
                  <a:pt x="886" y="153"/>
                </a:cubicBezTo>
                <a:close/>
                <a:moveTo>
                  <a:pt x="872" y="157"/>
                </a:moveTo>
                <a:cubicBezTo>
                  <a:pt x="871" y="157"/>
                  <a:pt x="871" y="156"/>
                  <a:pt x="870" y="157"/>
                </a:cubicBezTo>
                <a:cubicBezTo>
                  <a:pt x="870" y="157"/>
                  <a:pt x="870" y="157"/>
                  <a:pt x="870" y="157"/>
                </a:cubicBezTo>
                <a:cubicBezTo>
                  <a:pt x="871" y="157"/>
                  <a:pt x="871" y="158"/>
                  <a:pt x="872" y="157"/>
                </a:cubicBezTo>
                <a:close/>
                <a:moveTo>
                  <a:pt x="733" y="142"/>
                </a:moveTo>
                <a:cubicBezTo>
                  <a:pt x="750" y="160"/>
                  <a:pt x="768" y="179"/>
                  <a:pt x="792" y="187"/>
                </a:cubicBezTo>
                <a:cubicBezTo>
                  <a:pt x="809" y="192"/>
                  <a:pt x="825" y="198"/>
                  <a:pt x="843" y="199"/>
                </a:cubicBezTo>
                <a:cubicBezTo>
                  <a:pt x="859" y="201"/>
                  <a:pt x="878" y="198"/>
                  <a:pt x="894" y="194"/>
                </a:cubicBezTo>
                <a:cubicBezTo>
                  <a:pt x="920" y="189"/>
                  <a:pt x="943" y="172"/>
                  <a:pt x="956" y="149"/>
                </a:cubicBezTo>
                <a:cubicBezTo>
                  <a:pt x="959" y="142"/>
                  <a:pt x="960" y="135"/>
                  <a:pt x="962" y="129"/>
                </a:cubicBezTo>
                <a:cubicBezTo>
                  <a:pt x="963" y="118"/>
                  <a:pt x="963" y="118"/>
                  <a:pt x="963" y="118"/>
                </a:cubicBezTo>
                <a:cubicBezTo>
                  <a:pt x="960" y="115"/>
                  <a:pt x="957" y="122"/>
                  <a:pt x="954" y="122"/>
                </a:cubicBezTo>
                <a:cubicBezTo>
                  <a:pt x="949" y="124"/>
                  <a:pt x="943" y="124"/>
                  <a:pt x="938" y="125"/>
                </a:cubicBezTo>
                <a:cubicBezTo>
                  <a:pt x="934" y="131"/>
                  <a:pt x="935" y="139"/>
                  <a:pt x="929" y="144"/>
                </a:cubicBezTo>
                <a:cubicBezTo>
                  <a:pt x="920" y="154"/>
                  <a:pt x="908" y="161"/>
                  <a:pt x="896" y="166"/>
                </a:cubicBezTo>
                <a:cubicBezTo>
                  <a:pt x="885" y="168"/>
                  <a:pt x="874" y="171"/>
                  <a:pt x="862" y="171"/>
                </a:cubicBezTo>
                <a:cubicBezTo>
                  <a:pt x="850" y="179"/>
                  <a:pt x="833" y="185"/>
                  <a:pt x="820" y="177"/>
                </a:cubicBezTo>
                <a:cubicBezTo>
                  <a:pt x="815" y="174"/>
                  <a:pt x="815" y="165"/>
                  <a:pt x="809" y="167"/>
                </a:cubicBezTo>
                <a:cubicBezTo>
                  <a:pt x="795" y="163"/>
                  <a:pt x="795" y="163"/>
                  <a:pt x="795" y="163"/>
                </a:cubicBezTo>
                <a:cubicBezTo>
                  <a:pt x="789" y="158"/>
                  <a:pt x="781" y="156"/>
                  <a:pt x="775" y="151"/>
                </a:cubicBezTo>
                <a:cubicBezTo>
                  <a:pt x="766" y="144"/>
                  <a:pt x="759" y="137"/>
                  <a:pt x="751" y="130"/>
                </a:cubicBezTo>
                <a:cubicBezTo>
                  <a:pt x="744" y="129"/>
                  <a:pt x="737" y="134"/>
                  <a:pt x="730" y="136"/>
                </a:cubicBezTo>
                <a:cubicBezTo>
                  <a:pt x="729" y="138"/>
                  <a:pt x="731" y="140"/>
                  <a:pt x="733" y="142"/>
                </a:cubicBezTo>
                <a:close/>
                <a:moveTo>
                  <a:pt x="612" y="109"/>
                </a:moveTo>
                <a:cubicBezTo>
                  <a:pt x="639" y="128"/>
                  <a:pt x="672" y="136"/>
                  <a:pt x="705" y="137"/>
                </a:cubicBezTo>
                <a:cubicBezTo>
                  <a:pt x="724" y="135"/>
                  <a:pt x="741" y="128"/>
                  <a:pt x="757" y="122"/>
                </a:cubicBezTo>
                <a:cubicBezTo>
                  <a:pt x="771" y="115"/>
                  <a:pt x="785" y="109"/>
                  <a:pt x="797" y="99"/>
                </a:cubicBezTo>
                <a:cubicBezTo>
                  <a:pt x="811" y="86"/>
                  <a:pt x="821" y="70"/>
                  <a:pt x="830" y="53"/>
                </a:cubicBezTo>
                <a:cubicBezTo>
                  <a:pt x="834" y="47"/>
                  <a:pt x="835" y="41"/>
                  <a:pt x="836" y="34"/>
                </a:cubicBezTo>
                <a:cubicBezTo>
                  <a:pt x="835" y="33"/>
                  <a:pt x="835" y="33"/>
                  <a:pt x="835" y="33"/>
                </a:cubicBezTo>
                <a:cubicBezTo>
                  <a:pt x="812" y="33"/>
                  <a:pt x="812" y="33"/>
                  <a:pt x="812" y="33"/>
                </a:cubicBezTo>
                <a:cubicBezTo>
                  <a:pt x="807" y="41"/>
                  <a:pt x="806" y="52"/>
                  <a:pt x="800" y="60"/>
                </a:cubicBezTo>
                <a:cubicBezTo>
                  <a:pt x="797" y="64"/>
                  <a:pt x="794" y="68"/>
                  <a:pt x="791" y="72"/>
                </a:cubicBezTo>
                <a:cubicBezTo>
                  <a:pt x="778" y="88"/>
                  <a:pt x="760" y="97"/>
                  <a:pt x="742" y="107"/>
                </a:cubicBezTo>
                <a:cubicBezTo>
                  <a:pt x="738" y="108"/>
                  <a:pt x="732" y="110"/>
                  <a:pt x="728" y="112"/>
                </a:cubicBezTo>
                <a:cubicBezTo>
                  <a:pt x="718" y="115"/>
                  <a:pt x="707" y="113"/>
                  <a:pt x="697" y="115"/>
                </a:cubicBezTo>
                <a:cubicBezTo>
                  <a:pt x="679" y="113"/>
                  <a:pt x="662" y="111"/>
                  <a:pt x="647" y="104"/>
                </a:cubicBezTo>
                <a:cubicBezTo>
                  <a:pt x="639" y="101"/>
                  <a:pt x="632" y="96"/>
                  <a:pt x="624" y="92"/>
                </a:cubicBezTo>
                <a:cubicBezTo>
                  <a:pt x="623" y="99"/>
                  <a:pt x="617" y="103"/>
                  <a:pt x="611" y="107"/>
                </a:cubicBezTo>
                <a:lnTo>
                  <a:pt x="612" y="109"/>
                </a:lnTo>
                <a:close/>
                <a:moveTo>
                  <a:pt x="620" y="95"/>
                </a:moveTo>
                <a:cubicBezTo>
                  <a:pt x="619" y="89"/>
                  <a:pt x="620" y="81"/>
                  <a:pt x="613" y="78"/>
                </a:cubicBezTo>
                <a:cubicBezTo>
                  <a:pt x="612" y="78"/>
                  <a:pt x="613" y="77"/>
                  <a:pt x="614" y="77"/>
                </a:cubicBezTo>
                <a:cubicBezTo>
                  <a:pt x="626" y="72"/>
                  <a:pt x="620" y="58"/>
                  <a:pt x="628" y="51"/>
                </a:cubicBezTo>
                <a:cubicBezTo>
                  <a:pt x="631" y="48"/>
                  <a:pt x="634" y="47"/>
                  <a:pt x="638" y="47"/>
                </a:cubicBezTo>
                <a:cubicBezTo>
                  <a:pt x="641" y="47"/>
                  <a:pt x="644" y="50"/>
                  <a:pt x="646" y="53"/>
                </a:cubicBezTo>
                <a:cubicBezTo>
                  <a:pt x="647" y="56"/>
                  <a:pt x="648" y="60"/>
                  <a:pt x="646" y="64"/>
                </a:cubicBezTo>
                <a:cubicBezTo>
                  <a:pt x="645" y="67"/>
                  <a:pt x="638" y="66"/>
                  <a:pt x="640" y="71"/>
                </a:cubicBezTo>
                <a:cubicBezTo>
                  <a:pt x="644" y="75"/>
                  <a:pt x="650" y="76"/>
                  <a:pt x="655" y="75"/>
                </a:cubicBezTo>
                <a:cubicBezTo>
                  <a:pt x="658" y="75"/>
                  <a:pt x="660" y="73"/>
                  <a:pt x="661" y="71"/>
                </a:cubicBezTo>
                <a:cubicBezTo>
                  <a:pt x="663" y="67"/>
                  <a:pt x="658" y="64"/>
                  <a:pt x="663" y="63"/>
                </a:cubicBezTo>
                <a:cubicBezTo>
                  <a:pt x="660" y="59"/>
                  <a:pt x="667" y="56"/>
                  <a:pt x="665" y="51"/>
                </a:cubicBezTo>
                <a:cubicBezTo>
                  <a:pt x="663" y="47"/>
                  <a:pt x="662" y="42"/>
                  <a:pt x="658" y="39"/>
                </a:cubicBezTo>
                <a:cubicBezTo>
                  <a:pt x="653" y="35"/>
                  <a:pt x="645" y="35"/>
                  <a:pt x="640" y="37"/>
                </a:cubicBezTo>
                <a:cubicBezTo>
                  <a:pt x="634" y="33"/>
                  <a:pt x="626" y="34"/>
                  <a:pt x="619" y="36"/>
                </a:cubicBezTo>
                <a:cubicBezTo>
                  <a:pt x="610" y="39"/>
                  <a:pt x="604" y="47"/>
                  <a:pt x="603" y="57"/>
                </a:cubicBezTo>
                <a:cubicBezTo>
                  <a:pt x="598" y="69"/>
                  <a:pt x="587" y="56"/>
                  <a:pt x="579" y="60"/>
                </a:cubicBezTo>
                <a:cubicBezTo>
                  <a:pt x="577" y="61"/>
                  <a:pt x="577" y="64"/>
                  <a:pt x="578" y="65"/>
                </a:cubicBezTo>
                <a:cubicBezTo>
                  <a:pt x="580" y="73"/>
                  <a:pt x="594" y="77"/>
                  <a:pt x="588" y="87"/>
                </a:cubicBezTo>
                <a:cubicBezTo>
                  <a:pt x="582" y="93"/>
                  <a:pt x="572" y="92"/>
                  <a:pt x="565" y="89"/>
                </a:cubicBezTo>
                <a:cubicBezTo>
                  <a:pt x="560" y="87"/>
                  <a:pt x="557" y="79"/>
                  <a:pt x="551" y="82"/>
                </a:cubicBezTo>
                <a:cubicBezTo>
                  <a:pt x="548" y="86"/>
                  <a:pt x="547" y="90"/>
                  <a:pt x="549" y="94"/>
                </a:cubicBezTo>
                <a:cubicBezTo>
                  <a:pt x="552" y="100"/>
                  <a:pt x="557" y="107"/>
                  <a:pt x="565" y="107"/>
                </a:cubicBezTo>
                <a:cubicBezTo>
                  <a:pt x="569" y="105"/>
                  <a:pt x="577" y="108"/>
                  <a:pt x="578" y="101"/>
                </a:cubicBezTo>
                <a:cubicBezTo>
                  <a:pt x="581" y="99"/>
                  <a:pt x="583" y="104"/>
                  <a:pt x="586" y="104"/>
                </a:cubicBezTo>
                <a:cubicBezTo>
                  <a:pt x="592" y="105"/>
                  <a:pt x="599" y="106"/>
                  <a:pt x="604" y="104"/>
                </a:cubicBezTo>
                <a:cubicBezTo>
                  <a:pt x="610" y="104"/>
                  <a:pt x="616" y="100"/>
                  <a:pt x="620" y="95"/>
                </a:cubicBezTo>
                <a:close/>
                <a:moveTo>
                  <a:pt x="499" y="52"/>
                </a:moveTo>
                <a:cubicBezTo>
                  <a:pt x="497" y="53"/>
                  <a:pt x="494" y="54"/>
                  <a:pt x="492" y="57"/>
                </a:cubicBezTo>
                <a:cubicBezTo>
                  <a:pt x="500" y="62"/>
                  <a:pt x="510" y="63"/>
                  <a:pt x="519" y="65"/>
                </a:cubicBezTo>
                <a:cubicBezTo>
                  <a:pt x="527" y="67"/>
                  <a:pt x="537" y="67"/>
                  <a:pt x="544" y="63"/>
                </a:cubicBezTo>
                <a:cubicBezTo>
                  <a:pt x="545" y="63"/>
                  <a:pt x="547" y="62"/>
                  <a:pt x="548" y="64"/>
                </a:cubicBezTo>
                <a:cubicBezTo>
                  <a:pt x="544" y="69"/>
                  <a:pt x="536" y="68"/>
                  <a:pt x="531" y="70"/>
                </a:cubicBezTo>
                <a:cubicBezTo>
                  <a:pt x="515" y="70"/>
                  <a:pt x="502" y="64"/>
                  <a:pt x="489" y="60"/>
                </a:cubicBezTo>
                <a:cubicBezTo>
                  <a:pt x="486" y="60"/>
                  <a:pt x="485" y="63"/>
                  <a:pt x="483" y="64"/>
                </a:cubicBezTo>
                <a:cubicBezTo>
                  <a:pt x="483" y="66"/>
                  <a:pt x="485" y="68"/>
                  <a:pt x="487" y="68"/>
                </a:cubicBezTo>
                <a:cubicBezTo>
                  <a:pt x="508" y="76"/>
                  <a:pt x="536" y="87"/>
                  <a:pt x="557" y="72"/>
                </a:cubicBezTo>
                <a:cubicBezTo>
                  <a:pt x="558" y="72"/>
                  <a:pt x="559" y="72"/>
                  <a:pt x="559" y="73"/>
                </a:cubicBezTo>
                <a:cubicBezTo>
                  <a:pt x="554" y="80"/>
                  <a:pt x="565" y="82"/>
                  <a:pt x="568" y="86"/>
                </a:cubicBezTo>
                <a:cubicBezTo>
                  <a:pt x="570" y="87"/>
                  <a:pt x="573" y="88"/>
                  <a:pt x="575" y="87"/>
                </a:cubicBezTo>
                <a:cubicBezTo>
                  <a:pt x="570" y="81"/>
                  <a:pt x="564" y="75"/>
                  <a:pt x="559" y="70"/>
                </a:cubicBezTo>
                <a:cubicBezTo>
                  <a:pt x="555" y="63"/>
                  <a:pt x="548" y="58"/>
                  <a:pt x="542" y="55"/>
                </a:cubicBezTo>
                <a:cubicBezTo>
                  <a:pt x="539" y="54"/>
                  <a:pt x="539" y="57"/>
                  <a:pt x="536" y="57"/>
                </a:cubicBezTo>
                <a:cubicBezTo>
                  <a:pt x="523" y="59"/>
                  <a:pt x="511" y="56"/>
                  <a:pt x="499" y="52"/>
                </a:cubicBezTo>
                <a:close/>
                <a:moveTo>
                  <a:pt x="536" y="53"/>
                </a:moveTo>
                <a:cubicBezTo>
                  <a:pt x="533" y="49"/>
                  <a:pt x="527" y="50"/>
                  <a:pt x="523" y="48"/>
                </a:cubicBezTo>
                <a:cubicBezTo>
                  <a:pt x="518" y="49"/>
                  <a:pt x="512" y="48"/>
                  <a:pt x="509" y="50"/>
                </a:cubicBezTo>
                <a:cubicBezTo>
                  <a:pt x="513" y="53"/>
                  <a:pt x="518" y="53"/>
                  <a:pt x="524" y="54"/>
                </a:cubicBezTo>
                <a:cubicBezTo>
                  <a:pt x="528" y="54"/>
                  <a:pt x="533" y="54"/>
                  <a:pt x="536" y="53"/>
                </a:cubicBezTo>
                <a:close/>
                <a:moveTo>
                  <a:pt x="532" y="113"/>
                </a:moveTo>
                <a:cubicBezTo>
                  <a:pt x="541" y="112"/>
                  <a:pt x="550" y="114"/>
                  <a:pt x="557" y="109"/>
                </a:cubicBezTo>
                <a:cubicBezTo>
                  <a:pt x="553" y="106"/>
                  <a:pt x="549" y="103"/>
                  <a:pt x="547" y="99"/>
                </a:cubicBezTo>
                <a:cubicBezTo>
                  <a:pt x="544" y="103"/>
                  <a:pt x="538" y="102"/>
                  <a:pt x="533" y="105"/>
                </a:cubicBezTo>
                <a:cubicBezTo>
                  <a:pt x="518" y="107"/>
                  <a:pt x="501" y="104"/>
                  <a:pt x="488" y="98"/>
                </a:cubicBezTo>
                <a:cubicBezTo>
                  <a:pt x="479" y="96"/>
                  <a:pt x="470" y="93"/>
                  <a:pt x="463" y="86"/>
                </a:cubicBezTo>
                <a:cubicBezTo>
                  <a:pt x="461" y="87"/>
                  <a:pt x="458" y="89"/>
                  <a:pt x="458" y="93"/>
                </a:cubicBezTo>
                <a:cubicBezTo>
                  <a:pt x="480" y="106"/>
                  <a:pt x="505" y="112"/>
                  <a:pt x="532" y="113"/>
                </a:cubicBezTo>
                <a:close/>
                <a:moveTo>
                  <a:pt x="455" y="95"/>
                </a:moveTo>
                <a:cubicBezTo>
                  <a:pt x="452" y="100"/>
                  <a:pt x="452" y="100"/>
                  <a:pt x="452" y="100"/>
                </a:cubicBezTo>
                <a:cubicBezTo>
                  <a:pt x="459" y="107"/>
                  <a:pt x="468" y="111"/>
                  <a:pt x="477" y="115"/>
                </a:cubicBezTo>
                <a:cubicBezTo>
                  <a:pt x="488" y="120"/>
                  <a:pt x="500" y="121"/>
                  <a:pt x="511" y="124"/>
                </a:cubicBezTo>
                <a:cubicBezTo>
                  <a:pt x="521" y="124"/>
                  <a:pt x="532" y="125"/>
                  <a:pt x="543" y="124"/>
                </a:cubicBezTo>
                <a:cubicBezTo>
                  <a:pt x="556" y="121"/>
                  <a:pt x="571" y="120"/>
                  <a:pt x="580" y="109"/>
                </a:cubicBezTo>
                <a:cubicBezTo>
                  <a:pt x="583" y="107"/>
                  <a:pt x="583" y="107"/>
                  <a:pt x="583" y="107"/>
                </a:cubicBezTo>
                <a:cubicBezTo>
                  <a:pt x="579" y="104"/>
                  <a:pt x="576" y="110"/>
                  <a:pt x="573" y="109"/>
                </a:cubicBezTo>
                <a:cubicBezTo>
                  <a:pt x="569" y="111"/>
                  <a:pt x="565" y="110"/>
                  <a:pt x="562" y="111"/>
                </a:cubicBezTo>
                <a:cubicBezTo>
                  <a:pt x="553" y="117"/>
                  <a:pt x="542" y="116"/>
                  <a:pt x="531" y="117"/>
                </a:cubicBezTo>
                <a:cubicBezTo>
                  <a:pt x="504" y="115"/>
                  <a:pt x="477" y="109"/>
                  <a:pt x="455" y="95"/>
                </a:cubicBezTo>
                <a:close/>
                <a:moveTo>
                  <a:pt x="466" y="83"/>
                </a:moveTo>
                <a:cubicBezTo>
                  <a:pt x="472" y="90"/>
                  <a:pt x="481" y="91"/>
                  <a:pt x="489" y="95"/>
                </a:cubicBezTo>
                <a:cubicBezTo>
                  <a:pt x="504" y="101"/>
                  <a:pt x="524" y="104"/>
                  <a:pt x="541" y="99"/>
                </a:cubicBezTo>
                <a:cubicBezTo>
                  <a:pt x="542" y="97"/>
                  <a:pt x="542" y="97"/>
                  <a:pt x="542" y="97"/>
                </a:cubicBezTo>
                <a:cubicBezTo>
                  <a:pt x="545" y="97"/>
                  <a:pt x="545" y="97"/>
                  <a:pt x="545" y="97"/>
                </a:cubicBezTo>
                <a:cubicBezTo>
                  <a:pt x="545" y="96"/>
                  <a:pt x="545" y="92"/>
                  <a:pt x="542" y="93"/>
                </a:cubicBezTo>
                <a:cubicBezTo>
                  <a:pt x="522" y="95"/>
                  <a:pt x="499" y="93"/>
                  <a:pt x="482" y="83"/>
                </a:cubicBezTo>
                <a:cubicBezTo>
                  <a:pt x="477" y="81"/>
                  <a:pt x="474" y="74"/>
                  <a:pt x="468" y="78"/>
                </a:cubicBezTo>
                <a:cubicBezTo>
                  <a:pt x="467" y="79"/>
                  <a:pt x="465" y="81"/>
                  <a:pt x="466" y="83"/>
                </a:cubicBezTo>
                <a:close/>
                <a:moveTo>
                  <a:pt x="475" y="74"/>
                </a:moveTo>
                <a:cubicBezTo>
                  <a:pt x="488" y="83"/>
                  <a:pt x="502" y="89"/>
                  <a:pt x="518" y="90"/>
                </a:cubicBezTo>
                <a:cubicBezTo>
                  <a:pt x="527" y="91"/>
                  <a:pt x="536" y="91"/>
                  <a:pt x="544" y="87"/>
                </a:cubicBezTo>
                <a:cubicBezTo>
                  <a:pt x="544" y="86"/>
                  <a:pt x="545" y="84"/>
                  <a:pt x="545" y="82"/>
                </a:cubicBezTo>
                <a:cubicBezTo>
                  <a:pt x="536" y="83"/>
                  <a:pt x="526" y="83"/>
                  <a:pt x="518" y="82"/>
                </a:cubicBezTo>
                <a:cubicBezTo>
                  <a:pt x="505" y="78"/>
                  <a:pt x="491" y="75"/>
                  <a:pt x="479" y="68"/>
                </a:cubicBezTo>
                <a:cubicBezTo>
                  <a:pt x="477" y="70"/>
                  <a:pt x="476" y="71"/>
                  <a:pt x="475" y="73"/>
                </a:cubicBezTo>
                <a:lnTo>
                  <a:pt x="475" y="74"/>
                </a:lnTo>
                <a:close/>
                <a:moveTo>
                  <a:pt x="445" y="120"/>
                </a:moveTo>
                <a:cubicBezTo>
                  <a:pt x="455" y="127"/>
                  <a:pt x="467" y="130"/>
                  <a:pt x="478" y="136"/>
                </a:cubicBezTo>
                <a:cubicBezTo>
                  <a:pt x="509" y="146"/>
                  <a:pt x="547" y="148"/>
                  <a:pt x="577" y="135"/>
                </a:cubicBezTo>
                <a:cubicBezTo>
                  <a:pt x="592" y="129"/>
                  <a:pt x="592" y="129"/>
                  <a:pt x="592" y="129"/>
                </a:cubicBezTo>
                <a:cubicBezTo>
                  <a:pt x="597" y="125"/>
                  <a:pt x="605" y="122"/>
                  <a:pt x="608" y="115"/>
                </a:cubicBezTo>
                <a:cubicBezTo>
                  <a:pt x="608" y="112"/>
                  <a:pt x="608" y="109"/>
                  <a:pt x="605" y="108"/>
                </a:cubicBezTo>
                <a:cubicBezTo>
                  <a:pt x="587" y="109"/>
                  <a:pt x="587" y="109"/>
                  <a:pt x="587" y="109"/>
                </a:cubicBezTo>
                <a:cubicBezTo>
                  <a:pt x="578" y="120"/>
                  <a:pt x="564" y="122"/>
                  <a:pt x="551" y="126"/>
                </a:cubicBezTo>
                <a:cubicBezTo>
                  <a:pt x="533" y="129"/>
                  <a:pt x="514" y="128"/>
                  <a:pt x="498" y="124"/>
                </a:cubicBezTo>
                <a:cubicBezTo>
                  <a:pt x="480" y="121"/>
                  <a:pt x="462" y="114"/>
                  <a:pt x="447" y="102"/>
                </a:cubicBezTo>
                <a:cubicBezTo>
                  <a:pt x="434" y="110"/>
                  <a:pt x="434" y="110"/>
                  <a:pt x="434" y="110"/>
                </a:cubicBezTo>
                <a:cubicBezTo>
                  <a:pt x="435" y="115"/>
                  <a:pt x="441" y="117"/>
                  <a:pt x="445" y="120"/>
                </a:cubicBezTo>
                <a:close/>
                <a:moveTo>
                  <a:pt x="225" y="80"/>
                </a:moveTo>
                <a:cubicBezTo>
                  <a:pt x="235" y="95"/>
                  <a:pt x="250" y="99"/>
                  <a:pt x="264" y="108"/>
                </a:cubicBezTo>
                <a:cubicBezTo>
                  <a:pt x="274" y="113"/>
                  <a:pt x="284" y="116"/>
                  <a:pt x="295" y="120"/>
                </a:cubicBezTo>
                <a:cubicBezTo>
                  <a:pt x="326" y="125"/>
                  <a:pt x="360" y="133"/>
                  <a:pt x="391" y="122"/>
                </a:cubicBezTo>
                <a:cubicBezTo>
                  <a:pt x="401" y="120"/>
                  <a:pt x="401" y="120"/>
                  <a:pt x="401" y="120"/>
                </a:cubicBezTo>
                <a:cubicBezTo>
                  <a:pt x="414" y="117"/>
                  <a:pt x="427" y="112"/>
                  <a:pt x="438" y="104"/>
                </a:cubicBezTo>
                <a:cubicBezTo>
                  <a:pt x="452" y="97"/>
                  <a:pt x="459" y="80"/>
                  <a:pt x="472" y="70"/>
                </a:cubicBezTo>
                <a:cubicBezTo>
                  <a:pt x="482" y="61"/>
                  <a:pt x="492" y="49"/>
                  <a:pt x="506" y="46"/>
                </a:cubicBezTo>
                <a:cubicBezTo>
                  <a:pt x="527" y="41"/>
                  <a:pt x="549" y="50"/>
                  <a:pt x="562" y="67"/>
                </a:cubicBezTo>
                <a:cubicBezTo>
                  <a:pt x="566" y="73"/>
                  <a:pt x="572" y="78"/>
                  <a:pt x="577" y="83"/>
                </a:cubicBezTo>
                <a:cubicBezTo>
                  <a:pt x="579" y="84"/>
                  <a:pt x="581" y="87"/>
                  <a:pt x="583" y="86"/>
                </a:cubicBezTo>
                <a:cubicBezTo>
                  <a:pt x="589" y="80"/>
                  <a:pt x="580" y="76"/>
                  <a:pt x="577" y="71"/>
                </a:cubicBezTo>
                <a:cubicBezTo>
                  <a:pt x="575" y="69"/>
                  <a:pt x="573" y="66"/>
                  <a:pt x="573" y="64"/>
                </a:cubicBezTo>
                <a:cubicBezTo>
                  <a:pt x="573" y="59"/>
                  <a:pt x="577" y="57"/>
                  <a:pt x="580" y="55"/>
                </a:cubicBezTo>
                <a:cubicBezTo>
                  <a:pt x="579" y="53"/>
                  <a:pt x="579" y="53"/>
                  <a:pt x="579" y="53"/>
                </a:cubicBezTo>
                <a:cubicBezTo>
                  <a:pt x="568" y="45"/>
                  <a:pt x="557" y="35"/>
                  <a:pt x="544" y="32"/>
                </a:cubicBezTo>
                <a:cubicBezTo>
                  <a:pt x="497" y="32"/>
                  <a:pt x="497" y="32"/>
                  <a:pt x="497" y="32"/>
                </a:cubicBezTo>
                <a:cubicBezTo>
                  <a:pt x="487" y="32"/>
                  <a:pt x="479" y="39"/>
                  <a:pt x="473" y="46"/>
                </a:cubicBezTo>
                <a:cubicBezTo>
                  <a:pt x="457" y="66"/>
                  <a:pt x="436" y="83"/>
                  <a:pt x="414" y="95"/>
                </a:cubicBezTo>
                <a:cubicBezTo>
                  <a:pt x="405" y="99"/>
                  <a:pt x="396" y="102"/>
                  <a:pt x="387" y="104"/>
                </a:cubicBezTo>
                <a:cubicBezTo>
                  <a:pt x="365" y="109"/>
                  <a:pt x="340" y="108"/>
                  <a:pt x="317" y="104"/>
                </a:cubicBezTo>
                <a:cubicBezTo>
                  <a:pt x="293" y="100"/>
                  <a:pt x="270" y="92"/>
                  <a:pt x="251" y="76"/>
                </a:cubicBezTo>
                <a:cubicBezTo>
                  <a:pt x="251" y="76"/>
                  <a:pt x="252" y="75"/>
                  <a:pt x="252" y="75"/>
                </a:cubicBezTo>
                <a:cubicBezTo>
                  <a:pt x="261" y="78"/>
                  <a:pt x="268" y="85"/>
                  <a:pt x="276" y="89"/>
                </a:cubicBezTo>
                <a:cubicBezTo>
                  <a:pt x="285" y="94"/>
                  <a:pt x="296" y="97"/>
                  <a:pt x="306" y="100"/>
                </a:cubicBezTo>
                <a:cubicBezTo>
                  <a:pt x="335" y="104"/>
                  <a:pt x="367" y="108"/>
                  <a:pt x="394" y="99"/>
                </a:cubicBezTo>
                <a:cubicBezTo>
                  <a:pt x="413" y="96"/>
                  <a:pt x="427" y="82"/>
                  <a:pt x="442" y="72"/>
                </a:cubicBezTo>
                <a:cubicBezTo>
                  <a:pt x="458" y="61"/>
                  <a:pt x="467" y="45"/>
                  <a:pt x="481" y="33"/>
                </a:cubicBezTo>
                <a:cubicBezTo>
                  <a:pt x="479" y="31"/>
                  <a:pt x="475" y="32"/>
                  <a:pt x="472" y="32"/>
                </a:cubicBezTo>
                <a:cubicBezTo>
                  <a:pt x="459" y="39"/>
                  <a:pt x="453" y="53"/>
                  <a:pt x="441" y="62"/>
                </a:cubicBezTo>
                <a:cubicBezTo>
                  <a:pt x="438" y="63"/>
                  <a:pt x="436" y="67"/>
                  <a:pt x="432" y="69"/>
                </a:cubicBezTo>
                <a:cubicBezTo>
                  <a:pt x="409" y="85"/>
                  <a:pt x="383" y="95"/>
                  <a:pt x="352" y="95"/>
                </a:cubicBezTo>
                <a:cubicBezTo>
                  <a:pt x="341" y="96"/>
                  <a:pt x="330" y="94"/>
                  <a:pt x="319" y="92"/>
                </a:cubicBezTo>
                <a:cubicBezTo>
                  <a:pt x="290" y="88"/>
                  <a:pt x="262" y="76"/>
                  <a:pt x="242" y="53"/>
                </a:cubicBezTo>
                <a:cubicBezTo>
                  <a:pt x="239" y="53"/>
                  <a:pt x="238" y="56"/>
                  <a:pt x="237" y="58"/>
                </a:cubicBezTo>
                <a:cubicBezTo>
                  <a:pt x="237" y="60"/>
                  <a:pt x="237" y="60"/>
                  <a:pt x="237" y="60"/>
                </a:cubicBezTo>
                <a:cubicBezTo>
                  <a:pt x="243" y="65"/>
                  <a:pt x="246" y="70"/>
                  <a:pt x="252" y="74"/>
                </a:cubicBezTo>
                <a:cubicBezTo>
                  <a:pt x="252" y="74"/>
                  <a:pt x="252" y="74"/>
                  <a:pt x="252" y="74"/>
                </a:cubicBezTo>
                <a:cubicBezTo>
                  <a:pt x="249" y="74"/>
                  <a:pt x="249" y="74"/>
                  <a:pt x="249" y="74"/>
                </a:cubicBezTo>
                <a:cubicBezTo>
                  <a:pt x="243" y="72"/>
                  <a:pt x="240" y="66"/>
                  <a:pt x="235" y="63"/>
                </a:cubicBezTo>
                <a:cubicBezTo>
                  <a:pt x="231" y="66"/>
                  <a:pt x="229" y="72"/>
                  <a:pt x="225" y="76"/>
                </a:cubicBezTo>
                <a:lnTo>
                  <a:pt x="225" y="80"/>
                </a:lnTo>
                <a:close/>
                <a:moveTo>
                  <a:pt x="140" y="95"/>
                </a:moveTo>
                <a:cubicBezTo>
                  <a:pt x="134" y="97"/>
                  <a:pt x="139" y="103"/>
                  <a:pt x="136" y="108"/>
                </a:cubicBezTo>
                <a:cubicBezTo>
                  <a:pt x="132" y="115"/>
                  <a:pt x="132" y="115"/>
                  <a:pt x="132" y="115"/>
                </a:cubicBezTo>
                <a:cubicBezTo>
                  <a:pt x="132" y="116"/>
                  <a:pt x="134" y="116"/>
                  <a:pt x="136" y="116"/>
                </a:cubicBezTo>
                <a:cubicBezTo>
                  <a:pt x="150" y="116"/>
                  <a:pt x="164" y="115"/>
                  <a:pt x="176" y="108"/>
                </a:cubicBezTo>
                <a:cubicBezTo>
                  <a:pt x="183" y="105"/>
                  <a:pt x="189" y="99"/>
                  <a:pt x="197" y="97"/>
                </a:cubicBezTo>
                <a:cubicBezTo>
                  <a:pt x="203" y="92"/>
                  <a:pt x="211" y="86"/>
                  <a:pt x="217" y="80"/>
                </a:cubicBezTo>
                <a:cubicBezTo>
                  <a:pt x="228" y="66"/>
                  <a:pt x="239" y="53"/>
                  <a:pt x="243" y="36"/>
                </a:cubicBezTo>
                <a:cubicBezTo>
                  <a:pt x="243" y="35"/>
                  <a:pt x="244" y="31"/>
                  <a:pt x="242" y="30"/>
                </a:cubicBezTo>
                <a:cubicBezTo>
                  <a:pt x="215" y="30"/>
                  <a:pt x="215" y="30"/>
                  <a:pt x="215" y="30"/>
                </a:cubicBezTo>
                <a:cubicBezTo>
                  <a:pt x="213" y="38"/>
                  <a:pt x="213" y="46"/>
                  <a:pt x="208" y="53"/>
                </a:cubicBezTo>
                <a:cubicBezTo>
                  <a:pt x="200" y="69"/>
                  <a:pt x="186" y="84"/>
                  <a:pt x="167" y="88"/>
                </a:cubicBezTo>
                <a:cubicBezTo>
                  <a:pt x="158" y="90"/>
                  <a:pt x="147" y="89"/>
                  <a:pt x="140" y="95"/>
                </a:cubicBezTo>
                <a:close/>
                <a:moveTo>
                  <a:pt x="147" y="73"/>
                </a:moveTo>
                <a:cubicBezTo>
                  <a:pt x="149" y="74"/>
                  <a:pt x="149" y="74"/>
                  <a:pt x="149" y="74"/>
                </a:cubicBezTo>
                <a:cubicBezTo>
                  <a:pt x="156" y="74"/>
                  <a:pt x="163" y="72"/>
                  <a:pt x="169" y="69"/>
                </a:cubicBezTo>
                <a:cubicBezTo>
                  <a:pt x="169" y="67"/>
                  <a:pt x="167" y="65"/>
                  <a:pt x="166" y="64"/>
                </a:cubicBezTo>
                <a:cubicBezTo>
                  <a:pt x="160" y="67"/>
                  <a:pt x="153" y="69"/>
                  <a:pt x="146" y="70"/>
                </a:cubicBezTo>
                <a:cubicBezTo>
                  <a:pt x="146" y="71"/>
                  <a:pt x="146" y="72"/>
                  <a:pt x="147" y="73"/>
                </a:cubicBezTo>
                <a:close/>
                <a:moveTo>
                  <a:pt x="165" y="52"/>
                </a:moveTo>
                <a:cubicBezTo>
                  <a:pt x="162" y="51"/>
                  <a:pt x="159" y="52"/>
                  <a:pt x="156" y="53"/>
                </a:cubicBezTo>
                <a:cubicBezTo>
                  <a:pt x="152" y="57"/>
                  <a:pt x="147" y="61"/>
                  <a:pt x="146" y="66"/>
                </a:cubicBezTo>
                <a:cubicBezTo>
                  <a:pt x="154" y="66"/>
                  <a:pt x="162" y="63"/>
                  <a:pt x="167" y="58"/>
                </a:cubicBezTo>
                <a:cubicBezTo>
                  <a:pt x="168" y="58"/>
                  <a:pt x="170" y="60"/>
                  <a:pt x="171" y="58"/>
                </a:cubicBezTo>
                <a:cubicBezTo>
                  <a:pt x="171" y="55"/>
                  <a:pt x="168" y="53"/>
                  <a:pt x="165" y="52"/>
                </a:cubicBezTo>
                <a:close/>
                <a:moveTo>
                  <a:pt x="186" y="69"/>
                </a:moveTo>
                <a:cubicBezTo>
                  <a:pt x="182" y="73"/>
                  <a:pt x="175" y="71"/>
                  <a:pt x="171" y="71"/>
                </a:cubicBezTo>
                <a:cubicBezTo>
                  <a:pt x="169" y="75"/>
                  <a:pt x="164" y="74"/>
                  <a:pt x="161" y="76"/>
                </a:cubicBezTo>
                <a:cubicBezTo>
                  <a:pt x="150" y="78"/>
                  <a:pt x="150" y="78"/>
                  <a:pt x="150" y="78"/>
                </a:cubicBezTo>
                <a:cubicBezTo>
                  <a:pt x="150" y="81"/>
                  <a:pt x="149" y="84"/>
                  <a:pt x="149" y="87"/>
                </a:cubicBezTo>
                <a:cubicBezTo>
                  <a:pt x="155" y="88"/>
                  <a:pt x="160" y="85"/>
                  <a:pt x="165" y="85"/>
                </a:cubicBezTo>
                <a:cubicBezTo>
                  <a:pt x="176" y="82"/>
                  <a:pt x="187" y="77"/>
                  <a:pt x="193" y="68"/>
                </a:cubicBezTo>
                <a:cubicBezTo>
                  <a:pt x="200" y="61"/>
                  <a:pt x="206" y="53"/>
                  <a:pt x="209" y="44"/>
                </a:cubicBezTo>
                <a:cubicBezTo>
                  <a:pt x="209" y="39"/>
                  <a:pt x="212" y="35"/>
                  <a:pt x="210" y="30"/>
                </a:cubicBezTo>
                <a:cubicBezTo>
                  <a:pt x="205" y="30"/>
                  <a:pt x="205" y="30"/>
                  <a:pt x="205" y="30"/>
                </a:cubicBezTo>
                <a:cubicBezTo>
                  <a:pt x="204" y="30"/>
                  <a:pt x="204" y="30"/>
                  <a:pt x="203" y="31"/>
                </a:cubicBezTo>
                <a:cubicBezTo>
                  <a:pt x="201" y="37"/>
                  <a:pt x="199" y="44"/>
                  <a:pt x="193" y="49"/>
                </a:cubicBezTo>
                <a:cubicBezTo>
                  <a:pt x="193" y="56"/>
                  <a:pt x="192" y="64"/>
                  <a:pt x="186" y="69"/>
                </a:cubicBezTo>
                <a:close/>
                <a:moveTo>
                  <a:pt x="193" y="45"/>
                </a:moveTo>
                <a:cubicBezTo>
                  <a:pt x="195" y="40"/>
                  <a:pt x="201" y="35"/>
                  <a:pt x="198" y="30"/>
                </a:cubicBezTo>
                <a:cubicBezTo>
                  <a:pt x="194" y="30"/>
                  <a:pt x="194" y="30"/>
                  <a:pt x="194" y="30"/>
                </a:cubicBezTo>
                <a:cubicBezTo>
                  <a:pt x="191" y="32"/>
                  <a:pt x="193" y="38"/>
                  <a:pt x="189" y="41"/>
                </a:cubicBezTo>
                <a:cubicBezTo>
                  <a:pt x="189" y="43"/>
                  <a:pt x="191" y="46"/>
                  <a:pt x="193" y="45"/>
                </a:cubicBezTo>
                <a:close/>
                <a:moveTo>
                  <a:pt x="185" y="38"/>
                </a:moveTo>
                <a:cubicBezTo>
                  <a:pt x="188" y="37"/>
                  <a:pt x="190" y="34"/>
                  <a:pt x="189" y="31"/>
                </a:cubicBezTo>
                <a:cubicBezTo>
                  <a:pt x="189" y="31"/>
                  <a:pt x="189" y="30"/>
                  <a:pt x="188" y="30"/>
                </a:cubicBezTo>
                <a:cubicBezTo>
                  <a:pt x="174" y="30"/>
                  <a:pt x="174" y="30"/>
                  <a:pt x="174" y="30"/>
                </a:cubicBezTo>
                <a:cubicBezTo>
                  <a:pt x="178" y="33"/>
                  <a:pt x="182" y="35"/>
                  <a:pt x="185" y="38"/>
                </a:cubicBezTo>
                <a:close/>
                <a:moveTo>
                  <a:pt x="41" y="30"/>
                </a:moveTo>
                <a:cubicBezTo>
                  <a:pt x="55" y="39"/>
                  <a:pt x="70" y="43"/>
                  <a:pt x="85" y="48"/>
                </a:cubicBezTo>
                <a:cubicBezTo>
                  <a:pt x="91" y="48"/>
                  <a:pt x="100" y="50"/>
                  <a:pt x="105" y="47"/>
                </a:cubicBezTo>
                <a:cubicBezTo>
                  <a:pt x="105" y="45"/>
                  <a:pt x="105" y="44"/>
                  <a:pt x="103" y="43"/>
                </a:cubicBezTo>
                <a:cubicBezTo>
                  <a:pt x="86" y="44"/>
                  <a:pt x="72" y="36"/>
                  <a:pt x="57" y="30"/>
                </a:cubicBezTo>
                <a:lnTo>
                  <a:pt x="41" y="30"/>
                </a:lnTo>
                <a:close/>
                <a:moveTo>
                  <a:pt x="68" y="30"/>
                </a:moveTo>
                <a:cubicBezTo>
                  <a:pt x="74" y="36"/>
                  <a:pt x="83" y="36"/>
                  <a:pt x="90" y="39"/>
                </a:cubicBezTo>
                <a:cubicBezTo>
                  <a:pt x="93" y="39"/>
                  <a:pt x="100" y="41"/>
                  <a:pt x="102" y="36"/>
                </a:cubicBezTo>
                <a:cubicBezTo>
                  <a:pt x="102" y="35"/>
                  <a:pt x="102" y="35"/>
                  <a:pt x="102" y="35"/>
                </a:cubicBezTo>
                <a:cubicBezTo>
                  <a:pt x="95" y="35"/>
                  <a:pt x="90" y="32"/>
                  <a:pt x="84" y="30"/>
                </a:cubicBezTo>
                <a:lnTo>
                  <a:pt x="68" y="30"/>
                </a:lnTo>
                <a:close/>
                <a:moveTo>
                  <a:pt x="69" y="74"/>
                </a:moveTo>
                <a:cubicBezTo>
                  <a:pt x="70" y="76"/>
                  <a:pt x="73" y="75"/>
                  <a:pt x="74" y="78"/>
                </a:cubicBezTo>
                <a:cubicBezTo>
                  <a:pt x="70" y="81"/>
                  <a:pt x="69" y="86"/>
                  <a:pt x="69" y="91"/>
                </a:cubicBezTo>
                <a:cubicBezTo>
                  <a:pt x="69" y="96"/>
                  <a:pt x="74" y="100"/>
                  <a:pt x="78" y="103"/>
                </a:cubicBezTo>
                <a:cubicBezTo>
                  <a:pt x="83" y="105"/>
                  <a:pt x="91" y="106"/>
                  <a:pt x="95" y="100"/>
                </a:cubicBezTo>
                <a:cubicBezTo>
                  <a:pt x="97" y="99"/>
                  <a:pt x="96" y="95"/>
                  <a:pt x="99" y="95"/>
                </a:cubicBezTo>
                <a:cubicBezTo>
                  <a:pt x="106" y="98"/>
                  <a:pt x="113" y="95"/>
                  <a:pt x="118" y="91"/>
                </a:cubicBezTo>
                <a:cubicBezTo>
                  <a:pt x="121" y="87"/>
                  <a:pt x="121" y="82"/>
                  <a:pt x="119" y="79"/>
                </a:cubicBezTo>
                <a:cubicBezTo>
                  <a:pt x="120" y="76"/>
                  <a:pt x="126" y="78"/>
                  <a:pt x="127" y="74"/>
                </a:cubicBezTo>
                <a:cubicBezTo>
                  <a:pt x="128" y="70"/>
                  <a:pt x="130" y="65"/>
                  <a:pt x="128" y="61"/>
                </a:cubicBezTo>
                <a:cubicBezTo>
                  <a:pt x="123" y="57"/>
                  <a:pt x="123" y="57"/>
                  <a:pt x="123" y="57"/>
                </a:cubicBezTo>
                <a:cubicBezTo>
                  <a:pt x="127" y="54"/>
                  <a:pt x="128" y="51"/>
                  <a:pt x="128" y="46"/>
                </a:cubicBezTo>
                <a:cubicBezTo>
                  <a:pt x="127" y="39"/>
                  <a:pt x="121" y="35"/>
                  <a:pt x="115" y="33"/>
                </a:cubicBezTo>
                <a:cubicBezTo>
                  <a:pt x="112" y="32"/>
                  <a:pt x="109" y="32"/>
                  <a:pt x="108" y="34"/>
                </a:cubicBezTo>
                <a:cubicBezTo>
                  <a:pt x="102" y="38"/>
                  <a:pt x="111" y="43"/>
                  <a:pt x="111" y="47"/>
                </a:cubicBezTo>
                <a:cubicBezTo>
                  <a:pt x="113" y="55"/>
                  <a:pt x="111" y="60"/>
                  <a:pt x="107" y="66"/>
                </a:cubicBezTo>
                <a:cubicBezTo>
                  <a:pt x="101" y="72"/>
                  <a:pt x="93" y="70"/>
                  <a:pt x="85" y="69"/>
                </a:cubicBezTo>
                <a:cubicBezTo>
                  <a:pt x="81" y="67"/>
                  <a:pt x="76" y="63"/>
                  <a:pt x="75" y="58"/>
                </a:cubicBezTo>
                <a:cubicBezTo>
                  <a:pt x="72" y="58"/>
                  <a:pt x="69" y="59"/>
                  <a:pt x="69" y="61"/>
                </a:cubicBezTo>
                <a:cubicBezTo>
                  <a:pt x="67" y="65"/>
                  <a:pt x="67" y="70"/>
                  <a:pt x="69" y="74"/>
                </a:cubicBezTo>
                <a:close/>
                <a:moveTo>
                  <a:pt x="105" y="62"/>
                </a:moveTo>
                <a:cubicBezTo>
                  <a:pt x="98" y="62"/>
                  <a:pt x="90" y="61"/>
                  <a:pt x="82" y="60"/>
                </a:cubicBezTo>
                <a:cubicBezTo>
                  <a:pt x="81" y="61"/>
                  <a:pt x="81" y="61"/>
                  <a:pt x="81" y="61"/>
                </a:cubicBezTo>
                <a:cubicBezTo>
                  <a:pt x="85" y="66"/>
                  <a:pt x="93" y="68"/>
                  <a:pt x="100" y="67"/>
                </a:cubicBezTo>
                <a:cubicBezTo>
                  <a:pt x="102" y="66"/>
                  <a:pt x="104" y="64"/>
                  <a:pt x="105" y="62"/>
                </a:cubicBezTo>
                <a:close/>
                <a:moveTo>
                  <a:pt x="20" y="45"/>
                </a:moveTo>
                <a:cubicBezTo>
                  <a:pt x="17" y="47"/>
                  <a:pt x="17" y="50"/>
                  <a:pt x="16" y="53"/>
                </a:cubicBezTo>
                <a:cubicBezTo>
                  <a:pt x="24" y="67"/>
                  <a:pt x="41" y="70"/>
                  <a:pt x="54" y="78"/>
                </a:cubicBezTo>
                <a:cubicBezTo>
                  <a:pt x="58" y="80"/>
                  <a:pt x="64" y="82"/>
                  <a:pt x="68" y="80"/>
                </a:cubicBezTo>
                <a:cubicBezTo>
                  <a:pt x="66" y="77"/>
                  <a:pt x="64" y="74"/>
                  <a:pt x="64" y="70"/>
                </a:cubicBezTo>
                <a:cubicBezTo>
                  <a:pt x="52" y="66"/>
                  <a:pt x="40" y="61"/>
                  <a:pt x="30" y="53"/>
                </a:cubicBezTo>
                <a:lnTo>
                  <a:pt x="20" y="45"/>
                </a:lnTo>
                <a:close/>
                <a:moveTo>
                  <a:pt x="26" y="31"/>
                </a:moveTo>
                <a:cubicBezTo>
                  <a:pt x="31" y="38"/>
                  <a:pt x="39" y="42"/>
                  <a:pt x="46" y="47"/>
                </a:cubicBezTo>
                <a:cubicBezTo>
                  <a:pt x="52" y="51"/>
                  <a:pt x="58" y="52"/>
                  <a:pt x="65" y="54"/>
                </a:cubicBezTo>
                <a:cubicBezTo>
                  <a:pt x="66" y="55"/>
                  <a:pt x="64" y="57"/>
                  <a:pt x="63" y="57"/>
                </a:cubicBezTo>
                <a:cubicBezTo>
                  <a:pt x="50" y="54"/>
                  <a:pt x="39" y="48"/>
                  <a:pt x="29" y="39"/>
                </a:cubicBezTo>
                <a:cubicBezTo>
                  <a:pt x="27" y="38"/>
                  <a:pt x="26" y="35"/>
                  <a:pt x="23" y="37"/>
                </a:cubicBezTo>
                <a:cubicBezTo>
                  <a:pt x="22" y="39"/>
                  <a:pt x="20" y="43"/>
                  <a:pt x="25" y="44"/>
                </a:cubicBezTo>
                <a:cubicBezTo>
                  <a:pt x="30" y="51"/>
                  <a:pt x="38" y="56"/>
                  <a:pt x="46" y="60"/>
                </a:cubicBezTo>
                <a:cubicBezTo>
                  <a:pt x="52" y="62"/>
                  <a:pt x="57" y="65"/>
                  <a:pt x="63" y="65"/>
                </a:cubicBezTo>
                <a:cubicBezTo>
                  <a:pt x="67" y="57"/>
                  <a:pt x="67" y="57"/>
                  <a:pt x="67" y="57"/>
                </a:cubicBezTo>
                <a:cubicBezTo>
                  <a:pt x="70" y="55"/>
                  <a:pt x="75" y="52"/>
                  <a:pt x="78" y="55"/>
                </a:cubicBezTo>
                <a:cubicBezTo>
                  <a:pt x="87" y="59"/>
                  <a:pt x="96" y="59"/>
                  <a:pt x="104" y="58"/>
                </a:cubicBezTo>
                <a:cubicBezTo>
                  <a:pt x="105" y="58"/>
                  <a:pt x="106" y="58"/>
                  <a:pt x="107" y="57"/>
                </a:cubicBezTo>
                <a:cubicBezTo>
                  <a:pt x="107" y="55"/>
                  <a:pt x="109" y="51"/>
                  <a:pt x="106" y="50"/>
                </a:cubicBezTo>
                <a:cubicBezTo>
                  <a:pt x="95" y="55"/>
                  <a:pt x="83" y="50"/>
                  <a:pt x="72" y="47"/>
                </a:cubicBezTo>
                <a:cubicBezTo>
                  <a:pt x="58" y="44"/>
                  <a:pt x="46" y="36"/>
                  <a:pt x="34" y="30"/>
                </a:cubicBezTo>
                <a:cubicBezTo>
                  <a:pt x="26" y="30"/>
                  <a:pt x="26" y="30"/>
                  <a:pt x="26" y="30"/>
                </a:cubicBezTo>
                <a:cubicBezTo>
                  <a:pt x="26" y="30"/>
                  <a:pt x="26" y="31"/>
                  <a:pt x="26" y="31"/>
                </a:cubicBezTo>
                <a:close/>
              </a:path>
            </a:pathLst>
          </a:custGeom>
          <a:solidFill>
            <a:srgbClr val="2C3B5A"/>
          </a:solidFill>
          <a:ln>
            <a:noFill/>
          </a:ln>
        </p:spPr>
        <p:txBody>
          <a:bodyPr vert="horz" wrap="square" lIns="91440" tIns="45720" rIns="91440" bIns="45720" numCol="1" anchor="t" anchorCtr="0" compatLnSpc="1"/>
          <a:lstStyle/>
          <a:p>
            <a:endParaRPr lang="zh-CN" altLang="en-US"/>
          </a:p>
        </p:txBody>
      </p:sp>
      <p:sp>
        <p:nvSpPr>
          <p:cNvPr id="30" name="矩形 29"/>
          <p:cNvSpPr/>
          <p:nvPr/>
        </p:nvSpPr>
        <p:spPr>
          <a:xfrm>
            <a:off x="1166657" y="1225203"/>
            <a:ext cx="2979174" cy="5132438"/>
          </a:xfrm>
          <a:prstGeom prst="rect">
            <a:avLst/>
          </a:prstGeom>
          <a:gradFill flip="none" rotWithShape="1">
            <a:gsLst>
              <a:gs pos="0">
                <a:srgbClr val="354C75"/>
              </a:gs>
              <a:gs pos="100000">
                <a:srgbClr val="2C3B5A"/>
              </a:gs>
            </a:gsLst>
            <a:lin ang="16200000" scaled="1"/>
            <a:tileRect/>
          </a:gra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latin typeface="华文仿宋" panose="02010600040101010101" pitchFamily="2" charset="-122"/>
              <a:ea typeface="华文仿宋" panose="02010600040101010101" pitchFamily="2" charset="-122"/>
            </a:endParaRPr>
          </a:p>
        </p:txBody>
      </p:sp>
      <p:sp>
        <p:nvSpPr>
          <p:cNvPr id="31" name="矩形 30"/>
          <p:cNvSpPr/>
          <p:nvPr/>
        </p:nvSpPr>
        <p:spPr>
          <a:xfrm>
            <a:off x="4675504" y="1225203"/>
            <a:ext cx="2979174" cy="5132438"/>
          </a:xfrm>
          <a:prstGeom prst="rect">
            <a:avLst/>
          </a:prstGeom>
          <a:gradFill flip="none" rotWithShape="1">
            <a:gsLst>
              <a:gs pos="0">
                <a:srgbClr val="354C75"/>
              </a:gs>
              <a:gs pos="100000">
                <a:srgbClr val="2C3B5A"/>
              </a:gs>
            </a:gsLst>
            <a:lin ang="16200000" scaled="1"/>
            <a:tileRect/>
          </a:gra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仿宋" panose="02010600040101010101" pitchFamily="2" charset="-122"/>
              <a:ea typeface="华文仿宋" panose="02010600040101010101" pitchFamily="2" charset="-122"/>
            </a:endParaRPr>
          </a:p>
        </p:txBody>
      </p:sp>
      <p:sp>
        <p:nvSpPr>
          <p:cNvPr id="32" name="矩形 31"/>
          <p:cNvSpPr/>
          <p:nvPr/>
        </p:nvSpPr>
        <p:spPr>
          <a:xfrm>
            <a:off x="8185621" y="1225203"/>
            <a:ext cx="2979174" cy="5132438"/>
          </a:xfrm>
          <a:prstGeom prst="rect">
            <a:avLst/>
          </a:prstGeom>
          <a:gradFill flip="none" rotWithShape="1">
            <a:gsLst>
              <a:gs pos="0">
                <a:srgbClr val="354C75"/>
              </a:gs>
              <a:gs pos="100000">
                <a:srgbClr val="2C3B5A"/>
              </a:gs>
            </a:gsLst>
            <a:lin ang="16200000" scaled="1"/>
            <a:tileRect/>
          </a:gra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51506" y="1593168"/>
            <a:ext cx="2701290" cy="2125680"/>
            <a:chOff x="4866024" y="1466087"/>
            <a:chExt cx="2701290" cy="2125680"/>
          </a:xfrm>
        </p:grpSpPr>
        <p:grpSp>
          <p:nvGrpSpPr>
            <p:cNvPr id="92" name="组合 91"/>
            <p:cNvGrpSpPr/>
            <p:nvPr/>
          </p:nvGrpSpPr>
          <p:grpSpPr>
            <a:xfrm>
              <a:off x="4866024" y="1466087"/>
              <a:ext cx="2701290" cy="2018186"/>
              <a:chOff x="7339471" y="-135363"/>
              <a:chExt cx="3571779" cy="2018186"/>
            </a:xfrm>
          </p:grpSpPr>
          <p:sp>
            <p:nvSpPr>
              <p:cNvPr id="93" name="文本框 92"/>
              <p:cNvSpPr txBox="1"/>
              <p:nvPr/>
            </p:nvSpPr>
            <p:spPr>
              <a:xfrm>
                <a:off x="7339471" y="-135363"/>
                <a:ext cx="3571779" cy="368300"/>
              </a:xfrm>
              <a:prstGeom prst="rect">
                <a:avLst/>
              </a:prstGeom>
              <a:noFill/>
            </p:spPr>
            <p:txBody>
              <a:bodyPr vert="horz" wrap="square" rtlCol="0">
                <a:spAutoFit/>
              </a:bodyPr>
              <a:lstStyle/>
              <a:p>
                <a:pPr algn="dist"/>
                <a:r>
                  <a:rPr lang="zh-CN" altLang="en-US" dirty="0">
                    <a:solidFill>
                      <a:schemeClr val="bg1"/>
                    </a:solidFill>
                    <a:latin typeface="方正姚体" panose="02010601030101010101" pitchFamily="2" charset="-122"/>
                    <a:ea typeface="方正姚体" panose="02010601030101010101" pitchFamily="2" charset="-122"/>
                  </a:rPr>
                  <a:t>科教</a:t>
                </a:r>
                <a:r>
                  <a:rPr lang="zh-CN" altLang="en-US" dirty="0" smtClean="0">
                    <a:solidFill>
                      <a:schemeClr val="bg1"/>
                    </a:solidFill>
                    <a:latin typeface="方正姚体" panose="02010601030101010101" pitchFamily="2" charset="-122"/>
                    <a:ea typeface="方正姚体" panose="02010601030101010101" pitchFamily="2" charset="-122"/>
                  </a:rPr>
                  <a:t>人员</a:t>
                </a:r>
                <a:r>
                  <a:rPr lang="en-US" altLang="zh-CN" dirty="0" smtClean="0">
                    <a:solidFill>
                      <a:schemeClr val="bg1"/>
                    </a:solidFill>
                    <a:latin typeface="方正姚体" panose="02010601030101010101" pitchFamily="2" charset="-122"/>
                    <a:ea typeface="方正姚体" panose="02010601030101010101" pitchFamily="2" charset="-122"/>
                  </a:rPr>
                  <a:t>/</a:t>
                </a:r>
                <a:r>
                  <a:rPr lang="zh-CN" altLang="en-US" dirty="0" smtClean="0">
                    <a:solidFill>
                      <a:schemeClr val="bg1"/>
                    </a:solidFill>
                    <a:latin typeface="方正姚体" panose="02010601030101010101" pitchFamily="2" charset="-122"/>
                    <a:ea typeface="方正姚体" panose="02010601030101010101" pitchFamily="2" charset="-122"/>
                  </a:rPr>
                  <a:t>学生</a:t>
                </a:r>
                <a:r>
                  <a:rPr lang="zh-CN" altLang="en-US" dirty="0">
                    <a:solidFill>
                      <a:schemeClr val="bg1"/>
                    </a:solidFill>
                    <a:latin typeface="方正姚体" panose="02010601030101010101" pitchFamily="2" charset="-122"/>
                    <a:ea typeface="方正姚体" panose="02010601030101010101" pitchFamily="2" charset="-122"/>
                  </a:rPr>
                  <a:t>群体</a:t>
                </a:r>
                <a:endParaRPr lang="zh-CN" altLang="en-US" dirty="0">
                  <a:solidFill>
                    <a:schemeClr val="bg1"/>
                  </a:solidFill>
                  <a:latin typeface="方正姚体" panose="02010601030101010101" pitchFamily="2" charset="-122"/>
                  <a:ea typeface="方正姚体" panose="02010601030101010101" pitchFamily="2" charset="-122"/>
                </a:endParaRPr>
              </a:p>
            </p:txBody>
          </p:sp>
          <p:sp>
            <p:nvSpPr>
              <p:cNvPr id="94" name="文本框 93"/>
              <p:cNvSpPr txBox="1"/>
              <p:nvPr/>
            </p:nvSpPr>
            <p:spPr>
              <a:xfrm flipH="1">
                <a:off x="7563479" y="1605824"/>
                <a:ext cx="2978751" cy="276999"/>
              </a:xfrm>
              <a:prstGeom prst="rect">
                <a:avLst/>
              </a:prstGeom>
              <a:noFill/>
            </p:spPr>
            <p:txBody>
              <a:bodyPr vert="horz" wrap="square" rtlCol="0">
                <a:spAutoFit/>
              </a:bodyPr>
              <a:lstStyle>
                <a:defPPr>
                  <a:defRPr lang="zh-CN"/>
                </a:defPPr>
                <a:lvl1pPr algn="r">
                  <a:defRPr sz="8000" b="1">
                    <a:gradFill flip="none" rotWithShape="1">
                      <a:gsLst>
                        <a:gs pos="0">
                          <a:srgbClr val="E51C3E"/>
                        </a:gs>
                        <a:gs pos="30000">
                          <a:srgbClr val="F18C64"/>
                        </a:gs>
                        <a:gs pos="83000">
                          <a:srgbClr val="F7C477"/>
                        </a:gs>
                      </a:gsLst>
                      <a:path path="circle">
                        <a:fillToRect l="100000" t="100000"/>
                      </a:path>
                      <a:tileRect r="-100000" b="-100000"/>
                    </a:gradFill>
                    <a:latin typeface="造字工房悦黑体验版常规体" pitchFamily="50" charset="-122"/>
                    <a:ea typeface="造字工房悦黑体验版常规体" pitchFamily="50" charset="-122"/>
                  </a:defRPr>
                </a:lvl1pPr>
              </a:lstStyle>
              <a:p>
                <a:pPr algn="dist"/>
                <a:endParaRPr lang="zh-CN" altLang="en-US" sz="1200" dirty="0">
                  <a:solidFill>
                    <a:schemeClr val="bg1"/>
                  </a:solidFill>
                  <a:latin typeface="方正兰亭超细黑简体" panose="02000000000000000000" pitchFamily="2" charset="-122"/>
                  <a:ea typeface="方正兰亭超细黑简体" panose="02000000000000000000" pitchFamily="2" charset="-122"/>
                </a:endParaRPr>
              </a:p>
            </p:txBody>
          </p:sp>
        </p:grpSp>
        <p:sp>
          <p:nvSpPr>
            <p:cNvPr id="97" name="矩形 96"/>
            <p:cNvSpPr/>
            <p:nvPr/>
          </p:nvSpPr>
          <p:spPr>
            <a:xfrm>
              <a:off x="4866081" y="3272192"/>
              <a:ext cx="2591505" cy="319575"/>
            </a:xfrm>
            <a:prstGeom prst="rect">
              <a:avLst/>
            </a:prstGeom>
            <a:noFill/>
          </p:spPr>
          <p:txBody>
            <a:bodyPr vert="horz" wrap="square" rtlCol="0">
              <a:spAutoFit/>
            </a:bodyPr>
            <a:lstStyle/>
            <a:p>
              <a:pPr algn="ctr">
                <a:lnSpc>
                  <a:spcPct val="200000"/>
                </a:lnSpc>
              </a:pPr>
              <a:endParaRPr lang="en-US" altLang="zh-CN" sz="900" dirty="0">
                <a:solidFill>
                  <a:schemeClr val="bg1"/>
                </a:solidFill>
                <a:latin typeface="造字工房悦黑体验版常规体" pitchFamily="50" charset="-122"/>
                <a:ea typeface="造字工房悦黑体验版常规体" pitchFamily="50" charset="-122"/>
              </a:endParaRPr>
            </a:p>
          </p:txBody>
        </p:sp>
        <p:cxnSp>
          <p:nvCxnSpPr>
            <p:cNvPr id="6" name="直接连接符 5"/>
            <p:cNvCxnSpPr/>
            <p:nvPr/>
          </p:nvCxnSpPr>
          <p:spPr>
            <a:xfrm>
              <a:off x="6061658" y="1932517"/>
              <a:ext cx="38591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8347441" y="1596844"/>
            <a:ext cx="2624787" cy="3896402"/>
            <a:chOff x="4849440" y="1457698"/>
            <a:chExt cx="2624787" cy="3896402"/>
          </a:xfrm>
        </p:grpSpPr>
        <p:sp>
          <p:nvSpPr>
            <p:cNvPr id="102" name="文本框 101"/>
            <p:cNvSpPr txBox="1"/>
            <p:nvPr/>
          </p:nvSpPr>
          <p:spPr>
            <a:xfrm>
              <a:off x="4849440" y="1457698"/>
              <a:ext cx="2624787" cy="369332"/>
            </a:xfrm>
            <a:prstGeom prst="rect">
              <a:avLst/>
            </a:prstGeom>
            <a:noFill/>
          </p:spPr>
          <p:txBody>
            <a:bodyPr vert="horz" wrap="square" rtlCol="0">
              <a:spAutoFit/>
            </a:bodyPr>
            <a:lstStyle/>
            <a:p>
              <a:pPr algn="dist"/>
              <a:r>
                <a:rPr lang="zh-CN" altLang="en-US" dirty="0">
                  <a:solidFill>
                    <a:schemeClr val="bg1"/>
                  </a:solidFill>
                  <a:latin typeface="方正姚体" panose="02010601030101010101" pitchFamily="2" charset="-122"/>
                  <a:ea typeface="方正姚体" panose="02010601030101010101" pitchFamily="2" charset="-122"/>
                </a:rPr>
                <a:t>蜡染产品消费群体</a:t>
              </a:r>
              <a:endParaRPr lang="zh-CN" altLang="en-US" dirty="0">
                <a:solidFill>
                  <a:schemeClr val="bg1"/>
                </a:solidFill>
                <a:latin typeface="方正姚体" panose="02010601030101010101" pitchFamily="2" charset="-122"/>
                <a:ea typeface="方正姚体" panose="02010601030101010101" pitchFamily="2" charset="-122"/>
              </a:endParaRPr>
            </a:p>
          </p:txBody>
        </p:sp>
        <p:sp>
          <p:nvSpPr>
            <p:cNvPr id="100" name="矩形 99"/>
            <p:cNvSpPr/>
            <p:nvPr/>
          </p:nvSpPr>
          <p:spPr>
            <a:xfrm>
              <a:off x="4956365" y="2647095"/>
              <a:ext cx="2416985" cy="2707005"/>
            </a:xfrm>
            <a:prstGeom prst="rect">
              <a:avLst/>
            </a:prstGeom>
            <a:noFill/>
          </p:spPr>
          <p:txBody>
            <a:bodyPr vert="horz" wrap="square" rtlCol="0">
              <a:spAutoFit/>
            </a:bodyPr>
            <a:lstStyle/>
            <a:p>
              <a:r>
                <a:rPr lang="zh-CN" altLang="en-US" sz="1700" dirty="0" smtClean="0">
                  <a:solidFill>
                    <a:schemeClr val="bg1"/>
                  </a:solidFill>
                  <a:latin typeface="微软雅黑" panose="020B0503020204020204" charset="-122"/>
                  <a:ea typeface="微软雅黑" panose="020B0503020204020204" charset="-122"/>
                  <a:cs typeface="微软雅黑" panose="020B0503020204020204" charset="-122"/>
                </a:rPr>
                <a:t>网站</a:t>
              </a:r>
              <a:r>
                <a:rPr lang="zh-CN" altLang="en-US" sz="1700" dirty="0">
                  <a:solidFill>
                    <a:schemeClr val="bg1"/>
                  </a:solidFill>
                  <a:latin typeface="微软雅黑" panose="020B0503020204020204" charset="-122"/>
                  <a:ea typeface="微软雅黑" panose="020B0503020204020204" charset="-122"/>
                  <a:cs typeface="微软雅黑" panose="020B0503020204020204" charset="-122"/>
                </a:rPr>
                <a:t>可以把优秀的蜡染产品推送到公共平台，将蜡染产品展示到</a:t>
              </a:r>
              <a:r>
                <a:rPr lang="zh-CN" altLang="en-US" sz="1700" dirty="0" smtClean="0">
                  <a:solidFill>
                    <a:schemeClr val="bg1"/>
                  </a:solidFill>
                  <a:latin typeface="微软雅黑" panose="020B0503020204020204" charset="-122"/>
                  <a:ea typeface="微软雅黑" panose="020B0503020204020204" charset="-122"/>
                  <a:cs typeface="微软雅黑" panose="020B0503020204020204" charset="-122"/>
                </a:rPr>
                <a:t>尽善尽美</a:t>
              </a:r>
              <a:r>
                <a:rPr lang="en-US" altLang="zh-CN" sz="1700" dirty="0" smtClean="0">
                  <a:solidFill>
                    <a:schemeClr val="bg1"/>
                  </a:solidFill>
                  <a:latin typeface="微软雅黑" panose="020B0503020204020204" charset="-122"/>
                  <a:ea typeface="微软雅黑" panose="020B0503020204020204" charset="-122"/>
                  <a:cs typeface="微软雅黑" panose="020B0503020204020204" charset="-122"/>
                </a:rPr>
                <a:t>.</a:t>
              </a:r>
              <a:r>
                <a:rPr lang="zh-CN" altLang="en-US" sz="1700" dirty="0">
                  <a:solidFill>
                    <a:schemeClr val="bg1"/>
                  </a:solidFill>
                  <a:latin typeface="微软雅黑" panose="020B0503020204020204" charset="-122"/>
                  <a:ea typeface="微软雅黑" panose="020B0503020204020204" charset="-122"/>
                  <a:cs typeface="微软雅黑" panose="020B0503020204020204" charset="-122"/>
                </a:rPr>
                <a:t>而对于消费者来说，这样使消费产品更加直观，消费选择更加多样，能够初步的进行鉴定判断，使得蜡染的消费途径更广，消费选择更加多样。</a:t>
              </a:r>
              <a:endParaRPr lang="en-US" altLang="zh-CN" sz="1700"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101" name="直接连接符 100"/>
            <p:cNvCxnSpPr/>
            <p:nvPr/>
          </p:nvCxnSpPr>
          <p:spPr>
            <a:xfrm>
              <a:off x="5968875" y="1932517"/>
              <a:ext cx="38591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1351880" y="1237903"/>
            <a:ext cx="2637467" cy="1474267"/>
            <a:chOff x="4836760" y="2730887"/>
            <a:chExt cx="2637467" cy="1474267"/>
          </a:xfrm>
        </p:grpSpPr>
        <p:grpSp>
          <p:nvGrpSpPr>
            <p:cNvPr id="107" name="组合 106"/>
            <p:cNvGrpSpPr/>
            <p:nvPr/>
          </p:nvGrpSpPr>
          <p:grpSpPr>
            <a:xfrm>
              <a:off x="4849440" y="2730887"/>
              <a:ext cx="2624787" cy="753386"/>
              <a:chOff x="7317543" y="1129437"/>
              <a:chExt cx="3470623" cy="753386"/>
            </a:xfrm>
          </p:grpSpPr>
          <p:sp>
            <p:nvSpPr>
              <p:cNvPr id="110" name="文本框 109"/>
              <p:cNvSpPr txBox="1"/>
              <p:nvPr/>
            </p:nvSpPr>
            <p:spPr>
              <a:xfrm>
                <a:off x="7317543" y="1129437"/>
                <a:ext cx="3470623" cy="400110"/>
              </a:xfrm>
              <a:prstGeom prst="rect">
                <a:avLst/>
              </a:prstGeom>
              <a:noFill/>
            </p:spPr>
            <p:txBody>
              <a:bodyPr vert="horz" wrap="square" rtlCol="0">
                <a:spAutoFit/>
              </a:bodyPr>
              <a:lstStyle/>
              <a:p>
                <a:pPr algn="dist"/>
                <a:endParaRPr lang="zh-CN" altLang="en-US" sz="2000" dirty="0">
                  <a:solidFill>
                    <a:schemeClr val="bg1"/>
                  </a:solidFill>
                  <a:latin typeface="方正魏碑简体" panose="03000509000000000000" pitchFamily="65" charset="-122"/>
                  <a:ea typeface="方正魏碑简体" panose="03000509000000000000" pitchFamily="65" charset="-122"/>
                </a:endParaRPr>
              </a:p>
            </p:txBody>
          </p:sp>
          <p:sp>
            <p:nvSpPr>
              <p:cNvPr id="111" name="文本框 110"/>
              <p:cNvSpPr txBox="1"/>
              <p:nvPr/>
            </p:nvSpPr>
            <p:spPr>
              <a:xfrm flipH="1">
                <a:off x="7563479" y="1605824"/>
                <a:ext cx="2978751" cy="276999"/>
              </a:xfrm>
              <a:prstGeom prst="rect">
                <a:avLst/>
              </a:prstGeom>
              <a:noFill/>
            </p:spPr>
            <p:txBody>
              <a:bodyPr vert="horz" wrap="square" rtlCol="0">
                <a:spAutoFit/>
              </a:bodyPr>
              <a:lstStyle>
                <a:defPPr>
                  <a:defRPr lang="zh-CN"/>
                </a:defPPr>
                <a:lvl1pPr algn="r">
                  <a:defRPr sz="8000" b="1">
                    <a:gradFill flip="none" rotWithShape="1">
                      <a:gsLst>
                        <a:gs pos="0">
                          <a:srgbClr val="E51C3E"/>
                        </a:gs>
                        <a:gs pos="30000">
                          <a:srgbClr val="F18C64"/>
                        </a:gs>
                        <a:gs pos="83000">
                          <a:srgbClr val="F7C477"/>
                        </a:gs>
                      </a:gsLst>
                      <a:path path="circle">
                        <a:fillToRect l="100000" t="100000"/>
                      </a:path>
                      <a:tileRect r="-100000" b="-100000"/>
                    </a:gradFill>
                    <a:latin typeface="造字工房悦黑体验版常规体" pitchFamily="50" charset="-122"/>
                    <a:ea typeface="造字工房悦黑体验版常规体" pitchFamily="50" charset="-122"/>
                  </a:defRPr>
                </a:lvl1pPr>
              </a:lstStyle>
              <a:p>
                <a:pPr algn="dist"/>
                <a:endParaRPr lang="zh-CN" altLang="en-US" sz="1200" dirty="0">
                  <a:solidFill>
                    <a:schemeClr val="bg1"/>
                  </a:solidFill>
                  <a:latin typeface="方正兰亭超细黑简体" panose="02000000000000000000" pitchFamily="2" charset="-122"/>
                  <a:ea typeface="方正兰亭超细黑简体" panose="02000000000000000000" pitchFamily="2" charset="-122"/>
                </a:endParaRPr>
              </a:p>
            </p:txBody>
          </p:sp>
        </p:grpSp>
        <p:sp>
          <p:nvSpPr>
            <p:cNvPr id="108" name="矩形 107"/>
            <p:cNvSpPr/>
            <p:nvPr/>
          </p:nvSpPr>
          <p:spPr>
            <a:xfrm>
              <a:off x="4836760" y="3835116"/>
              <a:ext cx="2591505" cy="370038"/>
            </a:xfrm>
            <a:prstGeom prst="rect">
              <a:avLst/>
            </a:prstGeom>
            <a:noFill/>
          </p:spPr>
          <p:txBody>
            <a:bodyPr vert="horz" wrap="square" rtlCol="0">
              <a:spAutoFit/>
            </a:bodyPr>
            <a:lstStyle/>
            <a:p>
              <a:pPr algn="ctr">
                <a:lnSpc>
                  <a:spcPct val="200000"/>
                </a:lnSpc>
              </a:pPr>
              <a:endParaRPr lang="en-US" altLang="zh-CN" sz="1100" dirty="0">
                <a:solidFill>
                  <a:schemeClr val="bg1"/>
                </a:solidFill>
                <a:latin typeface="造字工房悦黑体验版常规体" pitchFamily="50" charset="-122"/>
                <a:ea typeface="造字工房悦黑体验版常规体" pitchFamily="50" charset="-122"/>
              </a:endParaRPr>
            </a:p>
          </p:txBody>
        </p:sp>
        <p:cxnSp>
          <p:nvCxnSpPr>
            <p:cNvPr id="109" name="直接连接符 108"/>
            <p:cNvCxnSpPr/>
            <p:nvPr/>
          </p:nvCxnSpPr>
          <p:spPr>
            <a:xfrm>
              <a:off x="5939554" y="3656926"/>
              <a:ext cx="38591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511362" y="1648221"/>
            <a:ext cx="2326278" cy="369332"/>
          </a:xfrm>
          <a:prstGeom prst="rect">
            <a:avLst/>
          </a:prstGeom>
        </p:spPr>
        <p:txBody>
          <a:bodyPr wrap="none">
            <a:spAutoFit/>
          </a:bodyPr>
          <a:lstStyle/>
          <a:p>
            <a:r>
              <a:rPr lang="zh-CN" altLang="en-US" dirty="0" smtClean="0">
                <a:solidFill>
                  <a:schemeClr val="bg1"/>
                </a:solidFill>
                <a:latin typeface="方正姚体" panose="02010601030101010101" pitchFamily="2" charset="-122"/>
                <a:ea typeface="方正姚体" panose="02010601030101010101" pitchFamily="2" charset="-122"/>
              </a:rPr>
              <a:t>游客</a:t>
            </a:r>
            <a:r>
              <a:rPr lang="en-US" altLang="zh-CN" dirty="0" smtClean="0">
                <a:solidFill>
                  <a:schemeClr val="bg1"/>
                </a:solidFill>
                <a:latin typeface="方正姚体" panose="02010601030101010101" pitchFamily="2" charset="-122"/>
                <a:ea typeface="方正姚体" panose="02010601030101010101" pitchFamily="2" charset="-122"/>
              </a:rPr>
              <a:t>/</a:t>
            </a:r>
            <a:r>
              <a:rPr lang="zh-CN" altLang="en-US" dirty="0" smtClean="0">
                <a:solidFill>
                  <a:schemeClr val="bg1"/>
                </a:solidFill>
                <a:latin typeface="方正姚体" panose="02010601030101010101" pitchFamily="2" charset="-122"/>
                <a:ea typeface="方正姚体" panose="02010601030101010101" pitchFamily="2" charset="-122"/>
              </a:rPr>
              <a:t>旅游业从业人员</a:t>
            </a:r>
            <a:endParaRPr lang="zh-CN" altLang="en-US" dirty="0">
              <a:solidFill>
                <a:schemeClr val="bg1"/>
              </a:solidFill>
              <a:latin typeface="方正姚体" panose="02010601030101010101" pitchFamily="2" charset="-122"/>
              <a:ea typeface="方正姚体" panose="02010601030101010101" pitchFamily="2" charset="-122"/>
            </a:endParaRPr>
          </a:p>
        </p:txBody>
      </p:sp>
      <p:sp>
        <p:nvSpPr>
          <p:cNvPr id="5" name="矩形3"/>
          <p:cNvSpPr txBox="1"/>
          <p:nvPr/>
        </p:nvSpPr>
        <p:spPr>
          <a:xfrm>
            <a:off x="1454212" y="2711948"/>
            <a:ext cx="2404334" cy="2968625"/>
          </a:xfrm>
          <a:prstGeom prst="rect">
            <a:avLst/>
          </a:prstGeom>
          <a:noFill/>
        </p:spPr>
        <p:txBody>
          <a:bodyPr wrap="square" rtlCol="0">
            <a:spAutoFit/>
          </a:bodyPr>
          <a:lstStyle/>
          <a:p>
            <a:r>
              <a:rPr lang="zh-CN" altLang="en-US" sz="1700" dirty="0">
                <a:solidFill>
                  <a:schemeClr val="bg1"/>
                </a:solidFill>
                <a:latin typeface="微软雅黑" panose="020B0503020204020204" charset="-122"/>
                <a:ea typeface="微软雅黑" panose="020B0503020204020204" charset="-122"/>
              </a:rPr>
              <a:t>出游之前，游客往往习惯查阅网络资源，通过网络了解信息、安排行程。对于潜在的游客来说，通过进入蜡染的网站进行深入的了解，会留下深刻的印象，也会促进旅游业的发展。而旅游业的从业人员需要大量的专业信息以及当地的实时资讯。</a:t>
            </a:r>
            <a:endParaRPr lang="zh-CN" altLang="en-US" sz="1700"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5119288" y="2774177"/>
            <a:ext cx="2241061" cy="2968625"/>
          </a:xfrm>
          <a:prstGeom prst="rect">
            <a:avLst/>
          </a:prstGeom>
        </p:spPr>
        <p:txBody>
          <a:bodyPr wrap="square">
            <a:spAutoFit/>
          </a:bodyPr>
          <a:lstStyle/>
          <a:p>
            <a:r>
              <a:rPr lang="zh-CN" altLang="en-US" sz="1700" dirty="0">
                <a:solidFill>
                  <a:schemeClr val="bg1"/>
                </a:solidFill>
                <a:latin typeface="微软雅黑" panose="020B0503020204020204" charset="-122"/>
                <a:ea typeface="微软雅黑" panose="020B0503020204020204" charset="-122"/>
              </a:rPr>
              <a:t>为学习者提供优质的学习资源，学生及科教人员可以在这里找到相关的资料、图片</a:t>
            </a:r>
            <a:r>
              <a:rPr lang="zh-CN" altLang="en-US" sz="1700" dirty="0" smtClean="0">
                <a:solidFill>
                  <a:schemeClr val="bg1"/>
                </a:solidFill>
                <a:latin typeface="微软雅黑" panose="020B0503020204020204" charset="-122"/>
                <a:ea typeface="微软雅黑" panose="020B0503020204020204" charset="-122"/>
              </a:rPr>
              <a:t>。他们</a:t>
            </a:r>
            <a:r>
              <a:rPr lang="zh-CN" altLang="en-US" sz="1700" dirty="0">
                <a:solidFill>
                  <a:schemeClr val="bg1"/>
                </a:solidFill>
                <a:latin typeface="微软雅黑" panose="020B0503020204020204" charset="-122"/>
                <a:ea typeface="微软雅黑" panose="020B0503020204020204" charset="-122"/>
              </a:rPr>
              <a:t>的认知是非遗能否可持续发展的基石。浸染时光网致力于融合各种资源，让学生及科教人员寻找信息更加方便，把学习者的目光集中到网站中</a:t>
            </a:r>
            <a:r>
              <a:rPr lang="zh-CN" altLang="en-US" sz="1700" dirty="0" smtClean="0">
                <a:solidFill>
                  <a:schemeClr val="bg1"/>
                </a:solidFill>
                <a:latin typeface="微软雅黑" panose="020B0503020204020204" charset="-122"/>
                <a:ea typeface="微软雅黑" panose="020B0503020204020204" charset="-122"/>
              </a:rPr>
              <a:t>。</a:t>
            </a:r>
            <a:endParaRPr lang="zh-CN" altLang="en-US" sz="1700"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anim calcmode="lin" valueType="num">
                                      <p:cBhvr>
                                        <p:cTn id="11" dur="1000" fill="hold"/>
                                        <p:tgtEl>
                                          <p:spTgt spid="30"/>
                                        </p:tgtEl>
                                        <p:attrNameLst>
                                          <p:attrName>ppt_x</p:attrName>
                                        </p:attrNameLst>
                                      </p:cBhvr>
                                      <p:tavLst>
                                        <p:tav tm="0">
                                          <p:val>
                                            <p:strVal val="#ppt_x"/>
                                          </p:val>
                                        </p:tav>
                                        <p:tav tm="100000">
                                          <p:val>
                                            <p:strVal val="#ppt_x"/>
                                          </p:val>
                                        </p:tav>
                                      </p:tavLst>
                                    </p:anim>
                                    <p:anim calcmode="lin" valueType="num">
                                      <p:cBhvr>
                                        <p:cTn id="12" dur="1000" fill="hold"/>
                                        <p:tgtEl>
                                          <p:spTgt spid="30"/>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30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1000"/>
                                        <p:tgtEl>
                                          <p:spTgt spid="31"/>
                                        </p:tgtEl>
                                      </p:cBhvr>
                                    </p:animEffect>
                                  </p:childTnLst>
                                </p:cTn>
                              </p:par>
                              <p:par>
                                <p:cTn id="16" presetID="42" presetClass="entr" presetSubtype="0" fill="hold" grpId="0" nodeType="withEffect">
                                  <p:stCondLst>
                                    <p:cond delay="60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16" presetClass="entr" presetSubtype="21" fill="hold" grpId="0" nodeType="withEffect">
                                  <p:stCondLst>
                                    <p:cond delay="125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par>
                                <p:cTn id="24" presetID="16" presetClass="entr" presetSubtype="21" fill="hold" grpId="0" nodeType="withEffect">
                                  <p:stCondLst>
                                    <p:cond delay="125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par>
                                <p:cTn id="27" presetID="16" presetClass="entr" presetSubtype="21" fill="hold" grpId="0" nodeType="withEffect">
                                  <p:stCondLst>
                                    <p:cond delay="125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nodeType="withEffect">
                                  <p:stCondLst>
                                    <p:cond delay="125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par>
                                <p:cTn id="33" presetID="16" presetClass="entr" presetSubtype="21" fill="hold" nodeType="withEffect">
                                  <p:stCondLst>
                                    <p:cond delay="1250"/>
                                  </p:stCondLst>
                                  <p:childTnLst>
                                    <p:set>
                                      <p:cBhvr>
                                        <p:cTn id="34" dur="1" fill="hold">
                                          <p:stCondLst>
                                            <p:cond delay="0"/>
                                          </p:stCondLst>
                                        </p:cTn>
                                        <p:tgtEl>
                                          <p:spTgt spid="98"/>
                                        </p:tgtEl>
                                        <p:attrNameLst>
                                          <p:attrName>style.visibility</p:attrName>
                                        </p:attrNameLst>
                                      </p:cBhvr>
                                      <p:to>
                                        <p:strVal val="visible"/>
                                      </p:to>
                                    </p:set>
                                    <p:animEffect transition="in" filter="barn(inVertical)">
                                      <p:cBhvr>
                                        <p:cTn id="35" dur="500"/>
                                        <p:tgtEl>
                                          <p:spTgt spid="98"/>
                                        </p:tgtEl>
                                      </p:cBhvr>
                                    </p:animEffect>
                                  </p:childTnLst>
                                </p:cTn>
                              </p:par>
                              <p:par>
                                <p:cTn id="36" presetID="16" presetClass="entr" presetSubtype="21" fill="hold" nodeType="withEffect">
                                  <p:stCondLst>
                                    <p:cond delay="1250"/>
                                  </p:stCondLst>
                                  <p:childTnLst>
                                    <p:set>
                                      <p:cBhvr>
                                        <p:cTn id="37" dur="1" fill="hold">
                                          <p:stCondLst>
                                            <p:cond delay="0"/>
                                          </p:stCondLst>
                                        </p:cTn>
                                        <p:tgtEl>
                                          <p:spTgt spid="106"/>
                                        </p:tgtEl>
                                        <p:attrNameLst>
                                          <p:attrName>style.visibility</p:attrName>
                                        </p:attrNameLst>
                                      </p:cBhvr>
                                      <p:to>
                                        <p:strVal val="visible"/>
                                      </p:to>
                                    </p:set>
                                    <p:animEffect transition="in" filter="barn(inVertical)">
                                      <p:cBhvr>
                                        <p:cTn id="38"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0" grpId="0" bldLvl="0" animBg="1"/>
      <p:bldP spid="31" grpId="0" bldLvl="0" animBg="1"/>
      <p:bldP spid="32" grpId="0" bldLvl="0" animBg="1"/>
      <p:bldP spid="3" grpId="0"/>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486880" y="1061378"/>
            <a:ext cx="3218239" cy="5283782"/>
            <a:chOff x="4486880" y="1057110"/>
            <a:chExt cx="3218239" cy="5283782"/>
          </a:xfrm>
          <a:effectLst>
            <a:outerShdw blurRad="50800" dist="38100" dir="5400000" algn="t" rotWithShape="0">
              <a:prstClr val="black">
                <a:alpha val="40000"/>
              </a:prstClr>
            </a:outerShdw>
          </a:effectLst>
        </p:grpSpPr>
        <p:sp>
          <p:nvSpPr>
            <p:cNvPr id="28" name="任意多边形 27"/>
            <p:cNvSpPr/>
            <p:nvPr/>
          </p:nvSpPr>
          <p:spPr>
            <a:xfrm flipH="1">
              <a:off x="4486880" y="4985979"/>
              <a:ext cx="3218239"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rgbClr val="35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486880" y="1057110"/>
              <a:ext cx="3218239" cy="3972090"/>
            </a:xfrm>
            <a:prstGeom prst="rect">
              <a:avLst/>
            </a:prstGeom>
            <a:gradFill>
              <a:gsLst>
                <a:gs pos="0">
                  <a:srgbClr val="354C75"/>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rotWithShape="1">
          <a:blip r:embed="rId1"/>
          <a:srcRect t="65611"/>
          <a:stretch>
            <a:fillRect/>
          </a:stretch>
        </p:blipFill>
        <p:spPr>
          <a:xfrm>
            <a:off x="2392359" y="1057110"/>
            <a:ext cx="7407282" cy="733789"/>
          </a:xfrm>
          <a:prstGeom prst="rect">
            <a:avLst/>
          </a:prstGeom>
        </p:spPr>
      </p:pic>
      <p:grpSp>
        <p:nvGrpSpPr>
          <p:cNvPr id="32" name="组合 31"/>
          <p:cNvGrpSpPr/>
          <p:nvPr/>
        </p:nvGrpSpPr>
        <p:grpSpPr>
          <a:xfrm>
            <a:off x="5280069" y="1534394"/>
            <a:ext cx="1654630" cy="1654630"/>
            <a:chOff x="5280069" y="2150615"/>
            <a:chExt cx="1654630" cy="1654630"/>
          </a:xfrm>
        </p:grpSpPr>
        <p:sp>
          <p:nvSpPr>
            <p:cNvPr id="33" name="椭圆 32"/>
            <p:cNvSpPr/>
            <p:nvPr/>
          </p:nvSpPr>
          <p:spPr>
            <a:xfrm>
              <a:off x="5280069" y="2150615"/>
              <a:ext cx="1654630" cy="1654630"/>
            </a:xfrm>
            <a:prstGeom prst="ellipse">
              <a:avLst/>
            </a:prstGeom>
            <a:solidFill>
              <a:srgbClr val="14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5459384" y="2329930"/>
              <a:ext cx="1296000" cy="1296000"/>
            </a:xfrm>
            <a:prstGeom prst="ellipse">
              <a:avLst/>
            </a:prstGeom>
            <a:solidFill>
              <a:srgbClr val="21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21"/>
          <p:cNvSpPr txBox="1"/>
          <p:nvPr/>
        </p:nvSpPr>
        <p:spPr>
          <a:xfrm>
            <a:off x="5347270" y="1376585"/>
            <a:ext cx="1480114" cy="1862048"/>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11500" dirty="0">
                <a:solidFill>
                  <a:schemeClr val="bg1"/>
                </a:solidFill>
                <a:latin typeface="钟齐李洤标准草书符号" panose="02010600030101010101" pitchFamily="2" charset="-122"/>
                <a:ea typeface="钟齐李洤标准草书符号" panose="02010600030101010101" pitchFamily="2" charset="-122"/>
              </a:rPr>
              <a:t>三</a:t>
            </a:r>
            <a:endParaRPr lang="zh-CN" altLang="en-US" sz="11500" dirty="0">
              <a:solidFill>
                <a:schemeClr val="bg1"/>
              </a:solidFill>
              <a:latin typeface="钟齐李洤标准草书符号" panose="02010600030101010101" pitchFamily="2" charset="-122"/>
              <a:ea typeface="钟齐李洤标准草书符号" panose="02010600030101010101" pitchFamily="2" charset="-122"/>
            </a:endParaRPr>
          </a:p>
        </p:txBody>
      </p:sp>
      <p:sp>
        <p:nvSpPr>
          <p:cNvPr id="37" name="文本框 22"/>
          <p:cNvSpPr txBox="1"/>
          <p:nvPr/>
        </p:nvSpPr>
        <p:spPr>
          <a:xfrm>
            <a:off x="4736767" y="3396442"/>
            <a:ext cx="2741233" cy="583565"/>
          </a:xfrm>
          <a:prstGeom prst="rect">
            <a:avLst/>
          </a:prstGeom>
          <a:noFill/>
        </p:spPr>
        <p:txBody>
          <a:bodyPr wrap="square" rtlCol="0">
            <a:spAutoFit/>
          </a:bodyPr>
          <a:lstStyle/>
          <a:p>
            <a:pPr algn="dist"/>
            <a:r>
              <a:rPr lang="zh-CN" altLang="en-US" sz="3200" dirty="0" smtClean="0">
                <a:solidFill>
                  <a:schemeClr val="bg1"/>
                </a:solidFill>
                <a:latin typeface="方正姚体" panose="02010601030101010101" pitchFamily="2" charset="-122"/>
                <a:ea typeface="方正姚体" panose="02010601030101010101" pitchFamily="2" charset="-122"/>
              </a:rPr>
              <a:t>网站设计简述</a:t>
            </a:r>
            <a:endParaRPr lang="en-US" altLang="zh-CN" sz="3200" dirty="0" smtClean="0">
              <a:solidFill>
                <a:schemeClr val="bg1"/>
              </a:solidFill>
              <a:latin typeface="方正姚体" panose="02010601030101010101" pitchFamily="2" charset="-122"/>
              <a:ea typeface="方正姚体" panose="02010601030101010101" pitchFamily="2" charset="-122"/>
            </a:endParaRPr>
          </a:p>
        </p:txBody>
      </p:sp>
      <p:cxnSp>
        <p:nvCxnSpPr>
          <p:cNvPr id="39" name="直接连接符 38"/>
          <p:cNvCxnSpPr/>
          <p:nvPr/>
        </p:nvCxnSpPr>
        <p:spPr>
          <a:xfrm>
            <a:off x="5925633" y="4010401"/>
            <a:ext cx="3635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297847" y="4285596"/>
            <a:ext cx="3619072" cy="1198880"/>
          </a:xfrm>
          <a:prstGeom prst="rect">
            <a:avLst/>
          </a:prstGeom>
          <a:noFill/>
        </p:spPr>
        <p:txBody>
          <a:bodyPr vert="horz" wrap="square" rtlCol="0">
            <a:spAutoFit/>
          </a:bodyPr>
          <a:lstStyle/>
          <a:p>
            <a:pPr algn="ctr">
              <a:lnSpc>
                <a:spcPct val="150000"/>
              </a:lnSpc>
            </a:pPr>
            <a:r>
              <a:rPr lang="en-US" sz="1600" spc="300" dirty="0" smtClean="0">
                <a:solidFill>
                  <a:schemeClr val="bg1"/>
                </a:solidFill>
                <a:latin typeface="方正姚体" panose="02010601030101010101" pitchFamily="2" charset="-122"/>
                <a:ea typeface="方正姚体" panose="02010601030101010101" pitchFamily="2" charset="-122"/>
                <a:cs typeface="方正姚体" panose="02010601030101010101" pitchFamily="2" charset="-122"/>
              </a:rPr>
              <a:t>1.</a:t>
            </a:r>
            <a:r>
              <a:rPr lang="zh-CN" altLang="en-US" sz="1600" spc="300" dirty="0" smtClean="0">
                <a:solidFill>
                  <a:schemeClr val="bg1"/>
                </a:solidFill>
                <a:latin typeface="方正姚体" panose="02010601030101010101" pitchFamily="2" charset="-122"/>
                <a:ea typeface="方正姚体" panose="02010601030101010101" pitchFamily="2" charset="-122"/>
                <a:cs typeface="方正姚体" panose="02010601030101010101" pitchFamily="2" charset="-122"/>
              </a:rPr>
              <a:t>网站整体框架</a:t>
            </a:r>
            <a:endParaRPr lang="zh-CN" altLang="en-US" sz="1600" spc="300" dirty="0" smtClean="0">
              <a:solidFill>
                <a:schemeClr val="bg1"/>
              </a:solidFill>
              <a:latin typeface="方正姚体" panose="02010601030101010101" pitchFamily="2" charset="-122"/>
              <a:ea typeface="方正姚体" panose="02010601030101010101" pitchFamily="2" charset="-122"/>
              <a:cs typeface="方正姚体" panose="02010601030101010101" pitchFamily="2" charset="-122"/>
            </a:endParaRPr>
          </a:p>
          <a:p>
            <a:pPr algn="ctr">
              <a:lnSpc>
                <a:spcPct val="150000"/>
              </a:lnSpc>
            </a:pPr>
            <a:r>
              <a:rPr lang="en-US" altLang="zh-CN" sz="1600" spc="300" dirty="0" smtClean="0">
                <a:solidFill>
                  <a:schemeClr val="bg1"/>
                </a:solidFill>
                <a:latin typeface="方正姚体" panose="02010601030101010101" pitchFamily="2" charset="-122"/>
                <a:ea typeface="方正姚体" panose="02010601030101010101" pitchFamily="2" charset="-122"/>
                <a:cs typeface="方正姚体" panose="02010601030101010101" pitchFamily="2" charset="-122"/>
              </a:rPr>
              <a:t>2.</a:t>
            </a:r>
            <a:r>
              <a:rPr lang="zh-CN" altLang="en-US" sz="1600" spc="300" dirty="0" smtClean="0">
                <a:solidFill>
                  <a:schemeClr val="bg1"/>
                </a:solidFill>
                <a:latin typeface="方正姚体" panose="02010601030101010101" pitchFamily="2" charset="-122"/>
                <a:ea typeface="方正姚体" panose="02010601030101010101" pitchFamily="2" charset="-122"/>
                <a:cs typeface="方正姚体" panose="02010601030101010101" pitchFamily="2" charset="-122"/>
              </a:rPr>
              <a:t>网站设计简述</a:t>
            </a:r>
            <a:endParaRPr lang="zh-CN" altLang="en-US" sz="1600" spc="300" dirty="0" smtClean="0">
              <a:solidFill>
                <a:schemeClr val="bg1"/>
              </a:solidFill>
              <a:latin typeface="方正姚体" panose="02010601030101010101" pitchFamily="2" charset="-122"/>
              <a:ea typeface="方正姚体" panose="02010601030101010101" pitchFamily="2" charset="-122"/>
              <a:cs typeface="方正姚体" panose="02010601030101010101" pitchFamily="2" charset="-122"/>
            </a:endParaRPr>
          </a:p>
          <a:p>
            <a:pPr algn="ctr">
              <a:lnSpc>
                <a:spcPct val="150000"/>
              </a:lnSpc>
            </a:pPr>
            <a:r>
              <a:rPr lang="en-US" altLang="zh-CN" sz="1600" spc="300" dirty="0" smtClean="0">
                <a:solidFill>
                  <a:schemeClr val="bg1"/>
                </a:solidFill>
                <a:latin typeface="方正姚体" panose="02010601030101010101" pitchFamily="2" charset="-122"/>
                <a:ea typeface="方正姚体" panose="02010601030101010101" pitchFamily="2" charset="-122"/>
                <a:cs typeface="方正姚体" panose="02010601030101010101" pitchFamily="2" charset="-122"/>
              </a:rPr>
              <a:t>3.</a:t>
            </a:r>
            <a:r>
              <a:rPr lang="zh-CN" altLang="en-US" sz="1600" spc="300" dirty="0" smtClean="0">
                <a:solidFill>
                  <a:schemeClr val="bg1"/>
                </a:solidFill>
                <a:latin typeface="方正姚体" panose="02010601030101010101" pitchFamily="2" charset="-122"/>
                <a:ea typeface="方正姚体" panose="02010601030101010101" pitchFamily="2" charset="-122"/>
                <a:cs typeface="方正姚体" panose="02010601030101010101" pitchFamily="2" charset="-122"/>
              </a:rPr>
              <a:t>具体网页设计介绍</a:t>
            </a:r>
            <a:endParaRPr lang="zh-CN" altLang="en-US" sz="1600" spc="300" dirty="0" smtClean="0">
              <a:solidFill>
                <a:schemeClr val="bg1"/>
              </a:solidFill>
              <a:latin typeface="方正姚体" panose="02010601030101010101" pitchFamily="2" charset="-122"/>
              <a:ea typeface="方正姚体" panose="02010601030101010101" pitchFamily="2" charset="-122"/>
              <a:cs typeface="方正姚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6" presetClass="entr" presetSubtype="21" fill="hold" nodeType="withEffect">
                                  <p:stCondLst>
                                    <p:cond delay="30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par>
                                <p:cTn id="11" presetID="10" presetClass="entr" presetSubtype="0" fill="hold" nodeType="withEffect">
                                  <p:stCondLst>
                                    <p:cond delay="6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18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组合 134"/>
          <p:cNvGrpSpPr/>
          <p:nvPr/>
        </p:nvGrpSpPr>
        <p:grpSpPr>
          <a:xfrm>
            <a:off x="10163855" y="1076104"/>
            <a:ext cx="1328584" cy="332978"/>
            <a:chOff x="575579" y="2484388"/>
            <a:chExt cx="1927578" cy="481258"/>
          </a:xfrm>
        </p:grpSpPr>
        <p:sp>
          <p:nvSpPr>
            <p:cNvPr id="136" name="Freeform 9"/>
            <p:cNvSpPr/>
            <p:nvPr/>
          </p:nvSpPr>
          <p:spPr bwMode="auto">
            <a:xfrm>
              <a:off x="1380222" y="2492027"/>
              <a:ext cx="1122935" cy="432878"/>
            </a:xfrm>
            <a:custGeom>
              <a:avLst/>
              <a:gdLst>
                <a:gd name="T0" fmla="*/ 745 w 745"/>
                <a:gd name="T1" fmla="*/ 173 h 285"/>
                <a:gd name="T2" fmla="*/ 616 w 745"/>
                <a:gd name="T3" fmla="*/ 211 h 285"/>
                <a:gd name="T4" fmla="*/ 556 w 745"/>
                <a:gd name="T5" fmla="*/ 189 h 285"/>
                <a:gd name="T6" fmla="*/ 269 w 745"/>
                <a:gd name="T7" fmla="*/ 228 h 285"/>
                <a:gd name="T8" fmla="*/ 99 w 745"/>
                <a:gd name="T9" fmla="*/ 262 h 285"/>
                <a:gd name="T10" fmla="*/ 14 w 745"/>
                <a:gd name="T11" fmla="*/ 107 h 285"/>
                <a:gd name="T12" fmla="*/ 144 w 745"/>
                <a:gd name="T13" fmla="*/ 5 h 285"/>
                <a:gd name="T14" fmla="*/ 230 w 745"/>
                <a:gd name="T15" fmla="*/ 114 h 285"/>
                <a:gd name="T16" fmla="*/ 151 w 745"/>
                <a:gd name="T17" fmla="*/ 191 h 285"/>
                <a:gd name="T18" fmla="*/ 93 w 745"/>
                <a:gd name="T19" fmla="*/ 143 h 285"/>
                <a:gd name="T20" fmla="*/ 132 w 745"/>
                <a:gd name="T21" fmla="*/ 87 h 285"/>
                <a:gd name="T22" fmla="*/ 158 w 745"/>
                <a:gd name="T23" fmla="*/ 94 h 285"/>
                <a:gd name="T24" fmla="*/ 138 w 745"/>
                <a:gd name="T25" fmla="*/ 112 h 285"/>
                <a:gd name="T26" fmla="*/ 121 w 745"/>
                <a:gd name="T27" fmla="*/ 149 h 285"/>
                <a:gd name="T28" fmla="*/ 169 w 745"/>
                <a:gd name="T29" fmla="*/ 162 h 285"/>
                <a:gd name="T30" fmla="*/ 201 w 745"/>
                <a:gd name="T31" fmla="*/ 78 h 285"/>
                <a:gd name="T32" fmla="*/ 123 w 745"/>
                <a:gd name="T33" fmla="*/ 31 h 285"/>
                <a:gd name="T34" fmla="*/ 39 w 745"/>
                <a:gd name="T35" fmla="*/ 154 h 285"/>
                <a:gd name="T36" fmla="*/ 188 w 745"/>
                <a:gd name="T37" fmla="*/ 242 h 285"/>
                <a:gd name="T38" fmla="*/ 285 w 745"/>
                <a:gd name="T39" fmla="*/ 183 h 285"/>
                <a:gd name="T40" fmla="*/ 558 w 745"/>
                <a:gd name="T41" fmla="*/ 161 h 285"/>
                <a:gd name="T42" fmla="*/ 723 w 745"/>
                <a:gd name="T43" fmla="*/ 170 h 285"/>
                <a:gd name="T44" fmla="*/ 745 w 745"/>
                <a:gd name="T45" fmla="*/ 17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5" h="285">
                  <a:moveTo>
                    <a:pt x="745" y="173"/>
                  </a:moveTo>
                  <a:cubicBezTo>
                    <a:pt x="718" y="210"/>
                    <a:pt x="664" y="225"/>
                    <a:pt x="616" y="211"/>
                  </a:cubicBezTo>
                  <a:cubicBezTo>
                    <a:pt x="596" y="205"/>
                    <a:pt x="575" y="199"/>
                    <a:pt x="556" y="189"/>
                  </a:cubicBezTo>
                  <a:cubicBezTo>
                    <a:pt x="451" y="134"/>
                    <a:pt x="356" y="155"/>
                    <a:pt x="269" y="228"/>
                  </a:cubicBezTo>
                  <a:cubicBezTo>
                    <a:pt x="218" y="270"/>
                    <a:pt x="162" y="285"/>
                    <a:pt x="99" y="262"/>
                  </a:cubicBezTo>
                  <a:cubicBezTo>
                    <a:pt x="42" y="241"/>
                    <a:pt x="0" y="163"/>
                    <a:pt x="14" y="107"/>
                  </a:cubicBezTo>
                  <a:cubicBezTo>
                    <a:pt x="30" y="44"/>
                    <a:pt x="86" y="0"/>
                    <a:pt x="144" y="5"/>
                  </a:cubicBezTo>
                  <a:cubicBezTo>
                    <a:pt x="186" y="9"/>
                    <a:pt x="236" y="48"/>
                    <a:pt x="230" y="114"/>
                  </a:cubicBezTo>
                  <a:cubicBezTo>
                    <a:pt x="226" y="160"/>
                    <a:pt x="197" y="191"/>
                    <a:pt x="151" y="191"/>
                  </a:cubicBezTo>
                  <a:cubicBezTo>
                    <a:pt x="118" y="191"/>
                    <a:pt x="98" y="176"/>
                    <a:pt x="93" y="143"/>
                  </a:cubicBezTo>
                  <a:cubicBezTo>
                    <a:pt x="87" y="112"/>
                    <a:pt x="105" y="96"/>
                    <a:pt x="132" y="87"/>
                  </a:cubicBezTo>
                  <a:cubicBezTo>
                    <a:pt x="137" y="85"/>
                    <a:pt x="145" y="90"/>
                    <a:pt x="158" y="94"/>
                  </a:cubicBezTo>
                  <a:cubicBezTo>
                    <a:pt x="148" y="102"/>
                    <a:pt x="141" y="106"/>
                    <a:pt x="138" y="112"/>
                  </a:cubicBezTo>
                  <a:cubicBezTo>
                    <a:pt x="131" y="124"/>
                    <a:pt x="126" y="136"/>
                    <a:pt x="121" y="149"/>
                  </a:cubicBezTo>
                  <a:cubicBezTo>
                    <a:pt x="137" y="154"/>
                    <a:pt x="155" y="166"/>
                    <a:pt x="169" y="162"/>
                  </a:cubicBezTo>
                  <a:cubicBezTo>
                    <a:pt x="199" y="153"/>
                    <a:pt x="213" y="110"/>
                    <a:pt x="201" y="78"/>
                  </a:cubicBezTo>
                  <a:cubicBezTo>
                    <a:pt x="189" y="45"/>
                    <a:pt x="153" y="24"/>
                    <a:pt x="123" y="31"/>
                  </a:cubicBezTo>
                  <a:cubicBezTo>
                    <a:pt x="62" y="45"/>
                    <a:pt x="25" y="100"/>
                    <a:pt x="39" y="154"/>
                  </a:cubicBezTo>
                  <a:cubicBezTo>
                    <a:pt x="58" y="225"/>
                    <a:pt x="122" y="266"/>
                    <a:pt x="188" y="242"/>
                  </a:cubicBezTo>
                  <a:cubicBezTo>
                    <a:pt x="223" y="229"/>
                    <a:pt x="253" y="203"/>
                    <a:pt x="285" y="183"/>
                  </a:cubicBezTo>
                  <a:cubicBezTo>
                    <a:pt x="372" y="126"/>
                    <a:pt x="462" y="114"/>
                    <a:pt x="558" y="161"/>
                  </a:cubicBezTo>
                  <a:cubicBezTo>
                    <a:pt x="611" y="188"/>
                    <a:pt x="666" y="208"/>
                    <a:pt x="723" y="170"/>
                  </a:cubicBezTo>
                  <a:cubicBezTo>
                    <a:pt x="727" y="167"/>
                    <a:pt x="736" y="171"/>
                    <a:pt x="745" y="173"/>
                  </a:cubicBezTo>
                  <a:close/>
                </a:path>
              </a:pathLst>
            </a:custGeom>
            <a:solidFill>
              <a:srgbClr val="C7A167"/>
            </a:solidFill>
            <a:ln>
              <a:noFill/>
            </a:ln>
          </p:spPr>
          <p:txBody>
            <a:bodyPr vert="horz" wrap="square" lIns="91440" tIns="45720" rIns="91440" bIns="45720" numCol="1" anchor="t" anchorCtr="0" compatLnSpc="1"/>
            <a:lstStyle/>
            <a:p>
              <a:endParaRPr lang="zh-CN" altLang="en-US"/>
            </a:p>
          </p:txBody>
        </p:sp>
        <p:sp>
          <p:nvSpPr>
            <p:cNvPr id="137" name="Freeform 10"/>
            <p:cNvSpPr/>
            <p:nvPr/>
          </p:nvSpPr>
          <p:spPr bwMode="auto">
            <a:xfrm>
              <a:off x="575579" y="2484388"/>
              <a:ext cx="396592" cy="481258"/>
            </a:xfrm>
            <a:custGeom>
              <a:avLst/>
              <a:gdLst>
                <a:gd name="T0" fmla="*/ 150 w 263"/>
                <a:gd name="T1" fmla="*/ 99 h 317"/>
                <a:gd name="T2" fmla="*/ 114 w 263"/>
                <a:gd name="T3" fmla="*/ 144 h 317"/>
                <a:gd name="T4" fmla="*/ 138 w 263"/>
                <a:gd name="T5" fmla="*/ 169 h 317"/>
                <a:gd name="T6" fmla="*/ 192 w 263"/>
                <a:gd name="T7" fmla="*/ 145 h 317"/>
                <a:gd name="T8" fmla="*/ 167 w 263"/>
                <a:gd name="T9" fmla="*/ 45 h 317"/>
                <a:gd name="T10" fmla="*/ 60 w 263"/>
                <a:gd name="T11" fmla="*/ 68 h 317"/>
                <a:gd name="T12" fmla="*/ 63 w 263"/>
                <a:gd name="T13" fmla="*/ 214 h 317"/>
                <a:gd name="T14" fmla="*/ 220 w 263"/>
                <a:gd name="T15" fmla="*/ 235 h 317"/>
                <a:gd name="T16" fmla="*/ 255 w 263"/>
                <a:gd name="T17" fmla="*/ 213 h 317"/>
                <a:gd name="T18" fmla="*/ 263 w 263"/>
                <a:gd name="T19" fmla="*/ 220 h 317"/>
                <a:gd name="T20" fmla="*/ 254 w 263"/>
                <a:gd name="T21" fmla="*/ 241 h 317"/>
                <a:gd name="T22" fmla="*/ 9 w 263"/>
                <a:gd name="T23" fmla="*/ 157 h 317"/>
                <a:gd name="T24" fmla="*/ 67 w 263"/>
                <a:gd name="T25" fmla="*/ 30 h 317"/>
                <a:gd name="T26" fmla="*/ 187 w 263"/>
                <a:gd name="T27" fmla="*/ 27 h 317"/>
                <a:gd name="T28" fmla="*/ 224 w 263"/>
                <a:gd name="T29" fmla="*/ 139 h 317"/>
                <a:gd name="T30" fmla="*/ 150 w 263"/>
                <a:gd name="T31" fmla="*/ 196 h 317"/>
                <a:gd name="T32" fmla="*/ 89 w 263"/>
                <a:gd name="T33" fmla="*/ 152 h 317"/>
                <a:gd name="T34" fmla="*/ 120 w 263"/>
                <a:gd name="T35" fmla="*/ 96 h 317"/>
                <a:gd name="T36" fmla="*/ 150 w 263"/>
                <a:gd name="T37" fmla="*/ 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317">
                  <a:moveTo>
                    <a:pt x="150" y="99"/>
                  </a:moveTo>
                  <a:cubicBezTo>
                    <a:pt x="134" y="119"/>
                    <a:pt x="120" y="130"/>
                    <a:pt x="114" y="144"/>
                  </a:cubicBezTo>
                  <a:cubicBezTo>
                    <a:pt x="112" y="149"/>
                    <a:pt x="131" y="170"/>
                    <a:pt x="138" y="169"/>
                  </a:cubicBezTo>
                  <a:cubicBezTo>
                    <a:pt x="157" y="166"/>
                    <a:pt x="181" y="159"/>
                    <a:pt x="192" y="145"/>
                  </a:cubicBezTo>
                  <a:cubicBezTo>
                    <a:pt x="215" y="115"/>
                    <a:pt x="200" y="68"/>
                    <a:pt x="167" y="45"/>
                  </a:cubicBezTo>
                  <a:cubicBezTo>
                    <a:pt x="138" y="26"/>
                    <a:pt x="83" y="38"/>
                    <a:pt x="60" y="68"/>
                  </a:cubicBezTo>
                  <a:cubicBezTo>
                    <a:pt x="27" y="112"/>
                    <a:pt x="28" y="173"/>
                    <a:pt x="63" y="214"/>
                  </a:cubicBezTo>
                  <a:cubicBezTo>
                    <a:pt x="98" y="256"/>
                    <a:pt x="169" y="265"/>
                    <a:pt x="220" y="235"/>
                  </a:cubicBezTo>
                  <a:cubicBezTo>
                    <a:pt x="232" y="228"/>
                    <a:pt x="243" y="220"/>
                    <a:pt x="255" y="213"/>
                  </a:cubicBezTo>
                  <a:cubicBezTo>
                    <a:pt x="258" y="216"/>
                    <a:pt x="260" y="218"/>
                    <a:pt x="263" y="220"/>
                  </a:cubicBezTo>
                  <a:cubicBezTo>
                    <a:pt x="260" y="227"/>
                    <a:pt x="259" y="237"/>
                    <a:pt x="254" y="241"/>
                  </a:cubicBezTo>
                  <a:cubicBezTo>
                    <a:pt x="164" y="317"/>
                    <a:pt x="36" y="273"/>
                    <a:pt x="9" y="157"/>
                  </a:cubicBezTo>
                  <a:cubicBezTo>
                    <a:pt x="0" y="117"/>
                    <a:pt x="26" y="55"/>
                    <a:pt x="67" y="30"/>
                  </a:cubicBezTo>
                  <a:cubicBezTo>
                    <a:pt x="105" y="6"/>
                    <a:pt x="146" y="0"/>
                    <a:pt x="187" y="27"/>
                  </a:cubicBezTo>
                  <a:cubicBezTo>
                    <a:pt x="219" y="48"/>
                    <a:pt x="236" y="98"/>
                    <a:pt x="224" y="139"/>
                  </a:cubicBezTo>
                  <a:cubicBezTo>
                    <a:pt x="213" y="176"/>
                    <a:pt x="186" y="193"/>
                    <a:pt x="150" y="196"/>
                  </a:cubicBezTo>
                  <a:cubicBezTo>
                    <a:pt x="118" y="198"/>
                    <a:pt x="96" y="184"/>
                    <a:pt x="89" y="152"/>
                  </a:cubicBezTo>
                  <a:cubicBezTo>
                    <a:pt x="83" y="124"/>
                    <a:pt x="94" y="104"/>
                    <a:pt x="120" y="96"/>
                  </a:cubicBezTo>
                  <a:cubicBezTo>
                    <a:pt x="129" y="93"/>
                    <a:pt x="141" y="98"/>
                    <a:pt x="150" y="99"/>
                  </a:cubicBezTo>
                  <a:close/>
                </a:path>
              </a:pathLst>
            </a:custGeom>
            <a:solidFill>
              <a:srgbClr val="C7A167"/>
            </a:solidFill>
            <a:ln>
              <a:noFill/>
            </a:ln>
          </p:spPr>
          <p:txBody>
            <a:bodyPr vert="horz" wrap="square" lIns="91440" tIns="45720" rIns="91440" bIns="45720" numCol="1" anchor="t" anchorCtr="0" compatLnSpc="1"/>
            <a:lstStyle/>
            <a:p>
              <a:endParaRPr lang="zh-CN" altLang="en-US"/>
            </a:p>
          </p:txBody>
        </p:sp>
        <p:sp>
          <p:nvSpPr>
            <p:cNvPr id="138" name="Freeform 11"/>
            <p:cNvSpPr/>
            <p:nvPr/>
          </p:nvSpPr>
          <p:spPr bwMode="auto">
            <a:xfrm>
              <a:off x="976627" y="2485661"/>
              <a:ext cx="395956" cy="440517"/>
            </a:xfrm>
            <a:custGeom>
              <a:avLst/>
              <a:gdLst>
                <a:gd name="T0" fmla="*/ 145 w 263"/>
                <a:gd name="T1" fmla="*/ 104 h 290"/>
                <a:gd name="T2" fmla="*/ 116 w 263"/>
                <a:gd name="T3" fmla="*/ 144 h 290"/>
                <a:gd name="T4" fmla="*/ 136 w 263"/>
                <a:gd name="T5" fmla="*/ 168 h 290"/>
                <a:gd name="T6" fmla="*/ 193 w 263"/>
                <a:gd name="T7" fmla="*/ 147 h 290"/>
                <a:gd name="T8" fmla="*/ 186 w 263"/>
                <a:gd name="T9" fmla="*/ 56 h 290"/>
                <a:gd name="T10" fmla="*/ 84 w 263"/>
                <a:gd name="T11" fmla="*/ 49 h 290"/>
                <a:gd name="T12" fmla="*/ 55 w 263"/>
                <a:gd name="T13" fmla="*/ 194 h 290"/>
                <a:gd name="T14" fmla="*/ 203 w 263"/>
                <a:gd name="T15" fmla="*/ 242 h 290"/>
                <a:gd name="T16" fmla="*/ 263 w 263"/>
                <a:gd name="T17" fmla="*/ 220 h 290"/>
                <a:gd name="T18" fmla="*/ 249 w 263"/>
                <a:gd name="T19" fmla="*/ 246 h 290"/>
                <a:gd name="T20" fmla="*/ 54 w 263"/>
                <a:gd name="T21" fmla="*/ 238 h 290"/>
                <a:gd name="T22" fmla="*/ 42 w 263"/>
                <a:gd name="T23" fmla="*/ 53 h 290"/>
                <a:gd name="T24" fmla="*/ 160 w 263"/>
                <a:gd name="T25" fmla="*/ 13 h 290"/>
                <a:gd name="T26" fmla="*/ 232 w 263"/>
                <a:gd name="T27" fmla="*/ 120 h 290"/>
                <a:gd name="T28" fmla="*/ 171 w 263"/>
                <a:gd name="T29" fmla="*/ 191 h 290"/>
                <a:gd name="T30" fmla="*/ 106 w 263"/>
                <a:gd name="T31" fmla="*/ 175 h 290"/>
                <a:gd name="T32" fmla="*/ 101 w 263"/>
                <a:gd name="T33" fmla="*/ 108 h 290"/>
                <a:gd name="T34" fmla="*/ 147 w 263"/>
                <a:gd name="T35" fmla="*/ 93 h 290"/>
                <a:gd name="T36" fmla="*/ 145 w 263"/>
                <a:gd name="T37" fmla="*/ 10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290">
                  <a:moveTo>
                    <a:pt x="145" y="104"/>
                  </a:moveTo>
                  <a:cubicBezTo>
                    <a:pt x="135" y="117"/>
                    <a:pt x="122" y="129"/>
                    <a:pt x="116" y="144"/>
                  </a:cubicBezTo>
                  <a:cubicBezTo>
                    <a:pt x="114" y="149"/>
                    <a:pt x="131" y="169"/>
                    <a:pt x="136" y="168"/>
                  </a:cubicBezTo>
                  <a:cubicBezTo>
                    <a:pt x="156" y="165"/>
                    <a:pt x="179" y="160"/>
                    <a:pt x="193" y="147"/>
                  </a:cubicBezTo>
                  <a:cubicBezTo>
                    <a:pt x="217" y="125"/>
                    <a:pt x="211" y="83"/>
                    <a:pt x="186" y="56"/>
                  </a:cubicBezTo>
                  <a:cubicBezTo>
                    <a:pt x="161" y="30"/>
                    <a:pt x="114" y="27"/>
                    <a:pt x="84" y="49"/>
                  </a:cubicBezTo>
                  <a:cubicBezTo>
                    <a:pt x="35" y="86"/>
                    <a:pt x="24" y="140"/>
                    <a:pt x="55" y="194"/>
                  </a:cubicBezTo>
                  <a:cubicBezTo>
                    <a:pt x="85" y="246"/>
                    <a:pt x="150" y="267"/>
                    <a:pt x="203" y="242"/>
                  </a:cubicBezTo>
                  <a:cubicBezTo>
                    <a:pt x="221" y="233"/>
                    <a:pt x="238" y="224"/>
                    <a:pt x="263" y="220"/>
                  </a:cubicBezTo>
                  <a:cubicBezTo>
                    <a:pt x="258" y="229"/>
                    <a:pt x="256" y="240"/>
                    <a:pt x="249" y="246"/>
                  </a:cubicBezTo>
                  <a:cubicBezTo>
                    <a:pt x="196" y="290"/>
                    <a:pt x="103" y="286"/>
                    <a:pt x="54" y="238"/>
                  </a:cubicBezTo>
                  <a:cubicBezTo>
                    <a:pt x="5" y="190"/>
                    <a:pt x="0" y="109"/>
                    <a:pt x="42" y="53"/>
                  </a:cubicBezTo>
                  <a:cubicBezTo>
                    <a:pt x="66" y="20"/>
                    <a:pt x="125" y="0"/>
                    <a:pt x="160" y="13"/>
                  </a:cubicBezTo>
                  <a:cubicBezTo>
                    <a:pt x="209" y="31"/>
                    <a:pt x="236" y="71"/>
                    <a:pt x="232" y="120"/>
                  </a:cubicBezTo>
                  <a:cubicBezTo>
                    <a:pt x="228" y="157"/>
                    <a:pt x="203" y="182"/>
                    <a:pt x="171" y="191"/>
                  </a:cubicBezTo>
                  <a:cubicBezTo>
                    <a:pt x="152" y="196"/>
                    <a:pt x="124" y="187"/>
                    <a:pt x="106" y="175"/>
                  </a:cubicBezTo>
                  <a:cubicBezTo>
                    <a:pt x="80" y="158"/>
                    <a:pt x="84" y="129"/>
                    <a:pt x="101" y="108"/>
                  </a:cubicBezTo>
                  <a:cubicBezTo>
                    <a:pt x="109" y="97"/>
                    <a:pt x="131" y="97"/>
                    <a:pt x="147" y="93"/>
                  </a:cubicBezTo>
                  <a:cubicBezTo>
                    <a:pt x="146" y="96"/>
                    <a:pt x="145" y="100"/>
                    <a:pt x="145" y="104"/>
                  </a:cubicBezTo>
                  <a:close/>
                </a:path>
              </a:pathLst>
            </a:custGeom>
            <a:solidFill>
              <a:srgbClr val="C7A167"/>
            </a:solidFill>
            <a:ln>
              <a:noFill/>
            </a:ln>
          </p:spPr>
          <p:txBody>
            <a:bodyPr vert="horz" wrap="square" lIns="91440" tIns="45720" rIns="91440" bIns="45720" numCol="1" anchor="t" anchorCtr="0" compatLnSpc="1"/>
            <a:lstStyle/>
            <a:p>
              <a:endParaRPr lang="zh-CN" altLang="en-US"/>
            </a:p>
          </p:txBody>
        </p:sp>
      </p:grpSp>
      <p:pic>
        <p:nvPicPr>
          <p:cNvPr id="2050" name="Picture 2" descr="C:\Users\pc\Desktop\9\资源 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7900" y="1876813"/>
            <a:ext cx="10187547" cy="34082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18929" y="5738070"/>
            <a:ext cx="3185487" cy="369332"/>
          </a:xfrm>
          <a:prstGeom prst="rect">
            <a:avLst/>
          </a:prstGeom>
          <a:noFill/>
        </p:spPr>
        <p:txBody>
          <a:bodyPr wrap="none" rtlCol="0">
            <a:spAutoFit/>
          </a:bodyPr>
          <a:lstStyle/>
          <a:p>
            <a:r>
              <a:rPr lang="zh-CN" altLang="en-US" dirty="0" smtClean="0">
                <a:solidFill>
                  <a:schemeClr val="accent5">
                    <a:lumMod val="50000"/>
                  </a:schemeClr>
                </a:solidFill>
                <a:latin typeface="华文仿宋" panose="02010600040101010101" pitchFamily="2" charset="-122"/>
                <a:ea typeface="华文仿宋" panose="02010600040101010101" pitchFamily="2" charset="-122"/>
              </a:rPr>
              <a:t>（浸染时光网站栏目结构图）</a:t>
            </a:r>
            <a:endParaRPr lang="zh-CN" altLang="en-US" dirty="0">
              <a:solidFill>
                <a:schemeClr val="accent5">
                  <a:lumMod val="50000"/>
                </a:schemeClr>
              </a:solidFill>
              <a:latin typeface="华文仿宋" panose="02010600040101010101" pitchFamily="2" charset="-122"/>
              <a:ea typeface="华文仿宋" panose="02010600040101010101" pitchFamily="2" charset="-122"/>
            </a:endParaRPr>
          </a:p>
        </p:txBody>
      </p:sp>
      <p:grpSp>
        <p:nvGrpSpPr>
          <p:cNvPr id="39" name="组合 38"/>
          <p:cNvGrpSpPr/>
          <p:nvPr/>
        </p:nvGrpSpPr>
        <p:grpSpPr>
          <a:xfrm>
            <a:off x="4205191" y="714868"/>
            <a:ext cx="3614725" cy="521970"/>
            <a:chOff x="6663603" y="1043152"/>
            <a:chExt cx="4779569" cy="521970"/>
          </a:xfrm>
        </p:grpSpPr>
        <p:sp>
          <p:nvSpPr>
            <p:cNvPr id="40" name="文本框 39"/>
            <p:cNvSpPr txBox="1"/>
            <p:nvPr/>
          </p:nvSpPr>
          <p:spPr>
            <a:xfrm>
              <a:off x="6959771" y="1043152"/>
              <a:ext cx="4186947" cy="521970"/>
            </a:xfrm>
            <a:prstGeom prst="rect">
              <a:avLst/>
            </a:prstGeom>
            <a:noFill/>
          </p:spPr>
          <p:txBody>
            <a:bodyPr vert="horz" wrap="square" rtlCol="0">
              <a:spAutoFit/>
            </a:bodyPr>
            <a:lstStyle/>
            <a:p>
              <a:pPr algn="dist"/>
              <a:r>
                <a:rPr lang="zh-CN" altLang="en-US" sz="2800" dirty="0">
                  <a:solidFill>
                    <a:srgbClr val="2C3B5A"/>
                  </a:solidFill>
                  <a:latin typeface="方正姚体" panose="02010601030101010101" pitchFamily="2" charset="-122"/>
                  <a:ea typeface="方正姚体" panose="02010601030101010101" pitchFamily="2" charset="-122"/>
                </a:rPr>
                <a:t>网站整体框架</a:t>
              </a:r>
              <a:endParaRPr lang="zh-CN" altLang="en-US" sz="2800" dirty="0">
                <a:solidFill>
                  <a:srgbClr val="2C3B5A"/>
                </a:solidFill>
                <a:latin typeface="方正姚体" panose="02010601030101010101" pitchFamily="2" charset="-122"/>
                <a:ea typeface="方正姚体" panose="02010601030101010101" pitchFamily="2" charset="-122"/>
              </a:endParaRPr>
            </a:p>
          </p:txBody>
        </p:sp>
        <p:cxnSp>
          <p:nvCxnSpPr>
            <p:cNvPr id="42" name="直接连接符 41"/>
            <p:cNvCxnSpPr/>
            <p:nvPr/>
          </p:nvCxnSpPr>
          <p:spPr>
            <a:xfrm>
              <a:off x="11146967" y="1304030"/>
              <a:ext cx="296205" cy="0"/>
            </a:xfrm>
            <a:prstGeom prst="line">
              <a:avLst/>
            </a:prstGeom>
            <a:ln>
              <a:solidFill>
                <a:srgbClr val="354C75"/>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6663603" y="1304030"/>
              <a:ext cx="296205" cy="0"/>
            </a:xfrm>
            <a:prstGeom prst="line">
              <a:avLst/>
            </a:prstGeom>
            <a:ln>
              <a:solidFill>
                <a:srgbClr val="354C75"/>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anim calcmode="lin" valueType="num">
                                      <p:cBhvr>
                                        <p:cTn id="8" dur="1000" fill="hold"/>
                                        <p:tgtEl>
                                          <p:spTgt spid="135"/>
                                        </p:tgtEl>
                                        <p:attrNameLst>
                                          <p:attrName>ppt_x</p:attrName>
                                        </p:attrNameLst>
                                      </p:cBhvr>
                                      <p:tavLst>
                                        <p:tav tm="0">
                                          <p:val>
                                            <p:strVal val="#ppt_x"/>
                                          </p:val>
                                        </p:tav>
                                        <p:tav tm="100000">
                                          <p:val>
                                            <p:strVal val="#ppt_x"/>
                                          </p:val>
                                        </p:tav>
                                      </p:tavLst>
                                    </p:anim>
                                    <p:anim calcmode="lin" valueType="num">
                                      <p:cBhvr>
                                        <p:cTn id="9" dur="1000" fill="hold"/>
                                        <p:tgtEl>
                                          <p:spTgt spid="13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50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0" presetClass="entr" presetSubtype="0" fill="hold" grpId="0" nodeType="withEffect">
                                  <p:stCondLst>
                                    <p:cond delay="20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1763</Words>
  <Application>WPS 演示</Application>
  <PresentationFormat>自定义</PresentationFormat>
  <Paragraphs>188</Paragraphs>
  <Slides>20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宋体</vt:lpstr>
      <vt:lpstr>Wingdings</vt:lpstr>
      <vt:lpstr>方正姚体</vt:lpstr>
      <vt:lpstr>钟齐李洤标准草书符号</vt:lpstr>
      <vt:lpstr>方正兰亭超细黑简体</vt:lpstr>
      <vt:lpstr>微软雅黑</vt:lpstr>
      <vt:lpstr>造字工房悦黑体验版常规体</vt:lpstr>
      <vt:lpstr>黑体</vt:lpstr>
      <vt:lpstr>Kozuka Mincho Pro EL</vt:lpstr>
      <vt:lpstr>华文仿宋</vt:lpstr>
      <vt:lpstr>方正魏碑简体</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JHXY</cp:lastModifiedBy>
  <cp:revision>123</cp:revision>
  <dcterms:created xsi:type="dcterms:W3CDTF">2016-04-04T11:02:00Z</dcterms:created>
  <dcterms:modified xsi:type="dcterms:W3CDTF">2020-10-29T02:26:48Z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